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376" r:id="rId3"/>
    <p:sldId id="378" r:id="rId4"/>
    <p:sldId id="344" r:id="rId5"/>
    <p:sldId id="406" r:id="rId6"/>
    <p:sldId id="379" r:id="rId7"/>
    <p:sldId id="345" r:id="rId8"/>
    <p:sldId id="380" r:id="rId9"/>
    <p:sldId id="381" r:id="rId10"/>
    <p:sldId id="382" r:id="rId11"/>
    <p:sldId id="404" r:id="rId12"/>
    <p:sldId id="383" r:id="rId13"/>
    <p:sldId id="385" r:id="rId14"/>
    <p:sldId id="386" r:id="rId15"/>
    <p:sldId id="387" r:id="rId16"/>
    <p:sldId id="389" r:id="rId17"/>
    <p:sldId id="390" r:id="rId18"/>
    <p:sldId id="392" r:id="rId19"/>
    <p:sldId id="391" r:id="rId20"/>
    <p:sldId id="400" r:id="rId21"/>
    <p:sldId id="349" r:id="rId22"/>
    <p:sldId id="394" r:id="rId23"/>
    <p:sldId id="395" r:id="rId24"/>
    <p:sldId id="396" r:id="rId25"/>
    <p:sldId id="397" r:id="rId26"/>
    <p:sldId id="398" r:id="rId27"/>
    <p:sldId id="399" r:id="rId28"/>
    <p:sldId id="402" r:id="rId29"/>
    <p:sldId id="405"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16" autoAdjust="0"/>
    <p:restoredTop sz="92740" autoAdjust="0"/>
  </p:normalViewPr>
  <p:slideViewPr>
    <p:cSldViewPr snapToGrid="0">
      <p:cViewPr varScale="1">
        <p:scale>
          <a:sx n="58" d="100"/>
          <a:sy n="58" d="100"/>
        </p:scale>
        <p:origin x="92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1143000" y="685800"/>
            <a:ext cx="4572000" cy="3429000"/>
          </a:xfrm>
          <a:prstGeom prst="rect">
            <a:avLst/>
          </a:prstGeom>
        </p:spPr>
        <p:txBody>
          <a:bodyPr/>
          <a:lstStyle/>
          <a:p>
            <a:endParaRPr/>
          </a:p>
        </p:txBody>
      </p:sp>
      <p:sp>
        <p:nvSpPr>
          <p:cNvPr id="187" name="Shape 18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00773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22743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79923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5579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10788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1585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61376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
    <p:spTree>
      <p:nvGrpSpPr>
        <p:cNvPr id="1" name=""/>
        <p:cNvGrpSpPr/>
        <p:nvPr/>
      </p:nvGrpSpPr>
      <p:grpSpPr>
        <a:xfrm>
          <a:off x="0" y="0"/>
          <a:ext cx="0" cy="0"/>
          <a:chOff x="0" y="0"/>
          <a:chExt cx="0" cy="0"/>
        </a:xfrm>
      </p:grpSpPr>
      <p:sp>
        <p:nvSpPr>
          <p:cNvPr id="11" name="作者と日付"/>
          <p:cNvSpPr txBox="1">
            <a:spLocks noGrp="1"/>
          </p:cNvSpPr>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z="3000" spc="-29">
                <a:latin typeface="Graphik-Medium"/>
                <a:ea typeface="Graphik-Medium"/>
                <a:cs typeface="Graphik-Medium"/>
                <a:sym typeface="Graphik Medium"/>
              </a:defRPr>
            </a:lvl1pPr>
          </a:lstStyle>
          <a:p>
            <a:r>
              <a:t>作者と日付</a:t>
            </a:r>
          </a:p>
        </p:txBody>
      </p:sp>
      <p:sp>
        <p:nvSpPr>
          <p:cNvPr id="1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プレゼンテーションのタイトル</a:t>
            </a:r>
          </a:p>
        </p:txBody>
      </p:sp>
      <p:sp>
        <p:nvSpPr>
          <p:cNvPr id="13" name="本文レベル1…"/>
          <p:cNvSpPr txBox="1">
            <a:spLocks noGrp="1"/>
          </p:cNvSpPr>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z="6000" spc="-59">
                <a:latin typeface="Graphik-SemiboldItalic"/>
                <a:ea typeface="Graphik-SemiboldItalic"/>
                <a:cs typeface="Graphik-SemiboldItalic"/>
                <a:sym typeface="Graphik Semibold"/>
              </a:defRPr>
            </a:lvl1pPr>
            <a:lvl2pPr marL="0" indent="457200" algn="ctr" defTabSz="825500">
              <a:lnSpc>
                <a:spcPct val="100000"/>
              </a:lnSpc>
              <a:spcBef>
                <a:spcPts val="0"/>
              </a:spcBef>
              <a:buSzTx/>
              <a:buNone/>
              <a:defRPr sz="6000" spc="-59">
                <a:latin typeface="Graphik-SemiboldItalic"/>
                <a:ea typeface="Graphik-SemiboldItalic"/>
                <a:cs typeface="Graphik-SemiboldItalic"/>
                <a:sym typeface="Graphik Semibold"/>
              </a:defRPr>
            </a:lvl2pPr>
            <a:lvl3pPr marL="0" indent="914400" algn="ctr" defTabSz="825500">
              <a:lnSpc>
                <a:spcPct val="100000"/>
              </a:lnSpc>
              <a:spcBef>
                <a:spcPts val="0"/>
              </a:spcBef>
              <a:buSzTx/>
              <a:buNone/>
              <a:defRPr sz="6000" spc="-59">
                <a:latin typeface="Graphik-SemiboldItalic"/>
                <a:ea typeface="Graphik-SemiboldItalic"/>
                <a:cs typeface="Graphik-SemiboldItalic"/>
                <a:sym typeface="Graphik Semibold"/>
              </a:defRPr>
            </a:lvl3pPr>
            <a:lvl4pPr marL="0" indent="1371600" algn="ctr" defTabSz="825500">
              <a:lnSpc>
                <a:spcPct val="100000"/>
              </a:lnSpc>
              <a:spcBef>
                <a:spcPts val="0"/>
              </a:spcBef>
              <a:buSzTx/>
              <a:buNone/>
              <a:defRPr sz="6000" spc="-59">
                <a:latin typeface="Graphik-SemiboldItalic"/>
                <a:ea typeface="Graphik-SemiboldItalic"/>
                <a:cs typeface="Graphik-SemiboldItalic"/>
                <a:sym typeface="Graphik Semibold"/>
              </a:defRPr>
            </a:lvl4pPr>
            <a:lvl5pPr marL="0" indent="1828800" algn="ctr" defTabSz="825500">
              <a:lnSpc>
                <a:spcPct val="100000"/>
              </a:lnSpc>
              <a:spcBef>
                <a:spcPts val="0"/>
              </a:spcBef>
              <a:buSzTx/>
              <a:buNone/>
              <a:defRPr sz="6000" spc="-59">
                <a:latin typeface="Graphik-SemiboldItalic"/>
                <a:ea typeface="Graphik-SemiboldItalic"/>
                <a:cs typeface="Graphik-SemiboldItalic"/>
                <a:sym typeface="Graphik Semibold"/>
              </a:defRPr>
            </a:lvl5pPr>
          </a:lstStyle>
          <a:p>
            <a:r>
              <a:t>プレゼンテーションのサブタイトル</a:t>
            </a:r>
          </a:p>
          <a:p>
            <a:pPr lvl="1"/>
            <a:endParaRPr/>
          </a:p>
          <a:p>
            <a:pPr lvl="2"/>
            <a:endParaRPr/>
          </a:p>
          <a:p>
            <a:pPr lvl="3"/>
            <a:endParaRPr/>
          </a:p>
          <a:p>
            <a:pPr lvl="4"/>
            <a:endParaRPr/>
          </a:p>
        </p:txBody>
      </p:sp>
      <p:sp>
        <p:nvSpPr>
          <p:cNvPr id="14"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ステートメント">
    <p:spTree>
      <p:nvGrpSpPr>
        <p:cNvPr id="1" name=""/>
        <p:cNvGrpSpPr/>
        <p:nvPr/>
      </p:nvGrpSpPr>
      <p:grpSpPr>
        <a:xfrm>
          <a:off x="0" y="0"/>
          <a:ext cx="0" cy="0"/>
          <a:chOff x="0" y="0"/>
          <a:chExt cx="0" cy="0"/>
        </a:xfrm>
      </p:grpSpPr>
      <p:sp>
        <p:nvSpPr>
          <p:cNvPr id="98" name="本文レベル1…"/>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r>
              <a:t>ステートメント</a:t>
            </a:r>
          </a:p>
          <a:p>
            <a:pPr lvl="1"/>
            <a:endParaRPr/>
          </a:p>
          <a:p>
            <a:pPr lvl="2"/>
            <a:endParaRPr/>
          </a:p>
          <a:p>
            <a:pPr lvl="3"/>
            <a:endParaRPr/>
          </a:p>
          <a:p>
            <a:pPr lvl="4"/>
            <a:endParaRPr/>
          </a:p>
        </p:txBody>
      </p:sp>
      <p:sp>
        <p:nvSpPr>
          <p:cNvPr id="9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ビッグファクト">
    <p:spTree>
      <p:nvGrpSpPr>
        <p:cNvPr id="1" name=""/>
        <p:cNvGrpSpPr/>
        <p:nvPr/>
      </p:nvGrpSpPr>
      <p:grpSpPr>
        <a:xfrm>
          <a:off x="0" y="0"/>
          <a:ext cx="0" cy="0"/>
          <a:chOff x="0" y="0"/>
          <a:chExt cx="0" cy="0"/>
        </a:xfrm>
      </p:grpSpPr>
      <p:sp>
        <p:nvSpPr>
          <p:cNvPr id="106" name="ファクト情報"/>
          <p:cNvSpPr txBox="1">
            <a:spLocks noGrp="1"/>
          </p:cNvSpPr>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ファクト情報</a:t>
            </a:r>
          </a:p>
        </p:txBody>
      </p:sp>
      <p:sp>
        <p:nvSpPr>
          <p:cNvPr id="107" name="本文レベル1…"/>
          <p:cNvSpPr txBox="1">
            <a:spLocks noGrp="1"/>
          </p:cNvSpPr>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r>
              <a:t>100%</a:t>
            </a:r>
          </a:p>
          <a:p>
            <a:pPr lvl="1"/>
            <a:endParaRPr/>
          </a:p>
          <a:p>
            <a:pPr lvl="2"/>
            <a:endParaRPr/>
          </a:p>
          <a:p>
            <a:pPr lvl="3"/>
            <a:endParaRPr/>
          </a:p>
          <a:p>
            <a:pPr lvl="4"/>
            <a:endParaRPr/>
          </a:p>
        </p:txBody>
      </p:sp>
      <p:sp>
        <p:nvSpPr>
          <p:cNvPr id="10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属性</a:t>
            </a:r>
          </a:p>
        </p:txBody>
      </p:sp>
      <p:sp>
        <p:nvSpPr>
          <p:cNvPr id="116" name="本文レベル1…"/>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r>
              <a:t>“重要な引用”</a:t>
            </a:r>
          </a:p>
          <a:p>
            <a:pPr lvl="1"/>
            <a:endParaRPr/>
          </a:p>
          <a:p>
            <a:pPr lvl="2"/>
            <a:endParaRPr/>
          </a:p>
          <a:p>
            <a:pPr lvl="3"/>
            <a:endParaRPr/>
          </a:p>
          <a:p>
            <a:pPr lvl="4"/>
            <a:endParaRPr/>
          </a:p>
        </p:txBody>
      </p:sp>
      <p:sp>
        <p:nvSpPr>
          <p:cNvPr id="11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124" name="941297804_1296x1457.jpg"/>
          <p:cNvSpPr>
            <a:spLocks noGrp="1"/>
          </p:cNvSpPr>
          <p:nvPr>
            <p:ph type="pic" sz="quarter" idx="21"/>
          </p:nvPr>
        </p:nvSpPr>
        <p:spPr>
          <a:xfrm>
            <a:off x="15744825" y="5581752"/>
            <a:ext cx="7365408" cy="8280401"/>
          </a:xfrm>
          <a:prstGeom prst="rect">
            <a:avLst/>
          </a:prstGeom>
        </p:spPr>
        <p:txBody>
          <a:bodyPr lIns="91439" tIns="45719" rIns="91439" bIns="45719">
            <a:noAutofit/>
          </a:bodyPr>
          <a:lstStyle/>
          <a:p>
            <a:endParaRPr/>
          </a:p>
        </p:txBody>
      </p:sp>
      <p:sp>
        <p:nvSpPr>
          <p:cNvPr id="125" name="915009552_2264x1509.jpg"/>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740519873_3318x2212.jpg"/>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34" name="740519873_3318x2212.jpg"/>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49" name="作者と日付"/>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a:latin typeface="ヒラギノ角ゴ ProN W6"/>
                <a:ea typeface="ヒラギノ角ゴ ProN W6"/>
                <a:cs typeface="ヒラギノ角ゴ ProN W6"/>
                <a:sym typeface="ヒラギノ角ゴ ProN W6"/>
              </a:defRPr>
            </a:lvl1pPr>
          </a:lstStyle>
          <a:p>
            <a:r>
              <a:t>作者と日付</a:t>
            </a:r>
          </a:p>
        </p:txBody>
      </p:sp>
      <p:sp>
        <p:nvSpPr>
          <p:cNvPr id="150" name="プレゼンテーションのタイトル"/>
          <p:cNvSpPr txBox="1">
            <a:spLocks noGrp="1"/>
          </p:cNvSpPr>
          <p:nvPr>
            <p:ph type="title" hasCustomPrompt="1"/>
          </p:nvPr>
        </p:nvSpPr>
        <p:spPr>
          <a:xfrm>
            <a:off x="1206496" y="2574991"/>
            <a:ext cx="21971004" cy="4648201"/>
          </a:xfrm>
          <a:prstGeom prst="rect">
            <a:avLst/>
          </a:prstGeom>
        </p:spPr>
        <p:txBody>
          <a:bodyPr anchor="b"/>
          <a:lstStyle>
            <a:lvl1pPr algn="l" defTabSz="2438338">
              <a:defRPr sz="11600" spc="-232">
                <a:latin typeface="ヒラギノ角ゴ ProN W6"/>
                <a:ea typeface="ヒラギノ角ゴ ProN W6"/>
                <a:cs typeface="ヒラギノ角ゴ ProN W6"/>
                <a:sym typeface="ヒラギノ角ゴ ProN W6"/>
              </a:defRPr>
            </a:lvl1pPr>
          </a:lstStyle>
          <a:p>
            <a:r>
              <a:t>プレゼンテーションのタイトル</a:t>
            </a:r>
          </a:p>
        </p:txBody>
      </p:sp>
      <p:sp>
        <p:nvSpPr>
          <p:cNvPr id="151" name="本文レベル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1pPr>
            <a:lvl2pPr marL="0" indent="45720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2pPr>
            <a:lvl3pPr marL="0" indent="91440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3pPr>
            <a:lvl4pPr marL="0" indent="137160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4pPr>
            <a:lvl5pPr marL="0" indent="182880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5pPr>
          </a:lstStyle>
          <a:p>
            <a:r>
              <a:t>プレゼンテーションのサブタイトル</a:t>
            </a:r>
          </a:p>
          <a:p>
            <a:pPr lvl="1"/>
            <a:endParaRPr/>
          </a:p>
          <a:p>
            <a:pPr lvl="2"/>
            <a:endParaRPr/>
          </a:p>
          <a:p>
            <a:pPr lvl="3"/>
            <a:endParaRPr/>
          </a:p>
          <a:p>
            <a:pPr lvl="4"/>
            <a:endParaRPr/>
          </a:p>
        </p:txBody>
      </p:sp>
      <p:sp>
        <p:nvSpPr>
          <p:cNvPr id="152" name="スライド番号"/>
          <p:cNvSpPr txBox="1">
            <a:spLocks noGrp="1"/>
          </p:cNvSpPr>
          <p:nvPr>
            <p:ph type="sldNum" sz="quarter" idx="2"/>
          </p:nvPr>
        </p:nvSpPr>
        <p:spPr>
          <a:xfrm>
            <a:off x="11978411" y="13125399"/>
            <a:ext cx="414681" cy="330200"/>
          </a:xfrm>
          <a:prstGeom prst="rect">
            <a:avLst/>
          </a:prstGeom>
        </p:spPr>
        <p:txBody>
          <a:bodyPr/>
          <a:lstStyle>
            <a:lvl1pPr>
              <a:defRPr sz="1800">
                <a:solidFill>
                  <a:srgbClr val="000000"/>
                </a:solidFill>
                <a:latin typeface="ヒラギノ角ゴ ProN W3"/>
                <a:ea typeface="ヒラギノ角ゴ ProN W3"/>
                <a:cs typeface="ヒラギノ角ゴ ProN W3"/>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59" name="スライドのタイトル"/>
          <p:cNvSpPr txBox="1">
            <a:spLocks noGrp="1"/>
          </p:cNvSpPr>
          <p:nvPr>
            <p:ph type="title" hasCustomPrompt="1"/>
          </p:nvPr>
        </p:nvSpPr>
        <p:spPr>
          <a:xfrm>
            <a:off x="1206500" y="1079500"/>
            <a:ext cx="21971000" cy="1433163"/>
          </a:xfrm>
          <a:prstGeom prst="rect">
            <a:avLst/>
          </a:prstGeom>
        </p:spPr>
        <p:txBody>
          <a:bodyPr/>
          <a:lstStyle>
            <a:lvl1pPr algn="l" defTabSz="2438338">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60"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61" name="本文レベル1…"/>
          <p:cNvSpPr txBox="1">
            <a:spLocks noGrp="1"/>
          </p:cNvSpPr>
          <p:nvPr>
            <p:ph type="body" idx="1" hasCustomPrompt="1"/>
          </p:nvPr>
        </p:nvSpPr>
        <p:spPr>
          <a:xfrm>
            <a:off x="1206500" y="4248504"/>
            <a:ext cx="21971000" cy="8256012"/>
          </a:xfrm>
          <a:prstGeom prst="rect">
            <a:avLst/>
          </a:prstGeom>
        </p:spPr>
        <p:txBody>
          <a:bodyPr/>
          <a:lstStyle>
            <a:lvl1pPr marL="609600" indent="-609600">
              <a:spcBef>
                <a:spcPts val="4500"/>
              </a:spcBef>
              <a:buSzPct val="123000"/>
              <a:defRPr sz="4800">
                <a:latin typeface="ヒラギノ角ゴ ProN W3"/>
                <a:ea typeface="ヒラギノ角ゴ ProN W3"/>
                <a:cs typeface="ヒラギノ角ゴ ProN W3"/>
                <a:sym typeface="ヒラギノ角ゴ ProN W3"/>
              </a:defRPr>
            </a:lvl1pPr>
            <a:lvl2pPr marL="1219200" indent="-609600">
              <a:spcBef>
                <a:spcPts val="4500"/>
              </a:spcBef>
              <a:buSzPct val="123000"/>
              <a:defRPr sz="4800">
                <a:latin typeface="ヒラギノ角ゴ ProN W3"/>
                <a:ea typeface="ヒラギノ角ゴ ProN W3"/>
                <a:cs typeface="ヒラギノ角ゴ ProN W3"/>
                <a:sym typeface="ヒラギノ角ゴ ProN W3"/>
              </a:defRPr>
            </a:lvl2pPr>
            <a:lvl3pPr marL="1828800" indent="-609600">
              <a:spcBef>
                <a:spcPts val="4500"/>
              </a:spcBef>
              <a:buSzPct val="123000"/>
              <a:defRPr sz="4800">
                <a:latin typeface="ヒラギノ角ゴ ProN W3"/>
                <a:ea typeface="ヒラギノ角ゴ ProN W3"/>
                <a:cs typeface="ヒラギノ角ゴ ProN W3"/>
                <a:sym typeface="ヒラギノ角ゴ ProN W3"/>
              </a:defRPr>
            </a:lvl3pPr>
            <a:lvl4pPr marL="2438400" indent="-609600">
              <a:spcBef>
                <a:spcPts val="4500"/>
              </a:spcBef>
              <a:buSzPct val="123000"/>
              <a:defRPr sz="4800">
                <a:latin typeface="ヒラギノ角ゴ ProN W3"/>
                <a:ea typeface="ヒラギノ角ゴ ProN W3"/>
                <a:cs typeface="ヒラギノ角ゴ ProN W3"/>
                <a:sym typeface="ヒラギノ角ゴ ProN W3"/>
              </a:defRPr>
            </a:lvl4pPr>
            <a:lvl5pPr marL="3048000" indent="-609600">
              <a:spcBef>
                <a:spcPts val="4500"/>
              </a:spcBef>
              <a:buSzPct val="123000"/>
              <a:defRPr sz="4800">
                <a:latin typeface="ヒラギノ角ゴ ProN W3"/>
                <a:ea typeface="ヒラギノ角ゴ ProN W3"/>
                <a:cs typeface="ヒラギノ角ゴ ProN W3"/>
                <a:sym typeface="ヒラギノ角ゴ ProN W3"/>
              </a:defRPr>
            </a:lvl5pPr>
          </a:lstStyle>
          <a:p>
            <a:r>
              <a:t>スライドの箇条書きテキスト</a:t>
            </a:r>
          </a:p>
          <a:p>
            <a:pPr lvl="1"/>
            <a:endParaRPr/>
          </a:p>
          <a:p>
            <a:pPr lvl="2"/>
            <a:endParaRPr/>
          </a:p>
          <a:p>
            <a:pPr lvl="3"/>
            <a:endParaRPr/>
          </a:p>
          <a:p>
            <a:pPr lvl="4"/>
            <a:endParaRPr/>
          </a:p>
        </p:txBody>
      </p:sp>
      <p:sp>
        <p:nvSpPr>
          <p:cNvPr id="162" name="スライド番号"/>
          <p:cNvSpPr txBox="1">
            <a:spLocks noGrp="1"/>
          </p:cNvSpPr>
          <p:nvPr>
            <p:ph type="sldNum" sz="quarter" idx="2"/>
          </p:nvPr>
        </p:nvSpPr>
        <p:spPr>
          <a:xfrm>
            <a:off x="11978411" y="13125399"/>
            <a:ext cx="414681" cy="330200"/>
          </a:xfrm>
          <a:prstGeom prst="rect">
            <a:avLst/>
          </a:prstGeom>
        </p:spPr>
        <p:txBody>
          <a:bodyPr/>
          <a:lstStyle>
            <a:lvl1pPr>
              <a:defRPr sz="1800">
                <a:solidFill>
                  <a:srgbClr val="000000"/>
                </a:solidFill>
                <a:latin typeface="ヒラギノ角ゴ ProN W3"/>
                <a:ea typeface="ヒラギノ角ゴ ProN W3"/>
                <a:cs typeface="ヒラギノ角ゴ ProN W3"/>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タイトル&amp;サブタイトル">
    <p:spTree>
      <p:nvGrpSpPr>
        <p:cNvPr id="1" name=""/>
        <p:cNvGrpSpPr/>
        <p:nvPr/>
      </p:nvGrpSpPr>
      <p:grpSpPr>
        <a:xfrm>
          <a:off x="0" y="0"/>
          <a:ext cx="0" cy="0"/>
          <a:chOff x="0" y="0"/>
          <a:chExt cx="0" cy="0"/>
        </a:xfrm>
      </p:grpSpPr>
      <p:sp>
        <p:nvSpPr>
          <p:cNvPr id="178" name="タイトルテキスト"/>
          <p:cNvSpPr txBox="1">
            <a:spLocks noGrp="1"/>
          </p:cNvSpPr>
          <p:nvPr>
            <p:ph type="title"/>
          </p:nvPr>
        </p:nvSpPr>
        <p:spPr>
          <a:xfrm>
            <a:off x="1778000" y="2298700"/>
            <a:ext cx="20828000" cy="4648200"/>
          </a:xfrm>
          <a:prstGeom prst="rect">
            <a:avLst/>
          </a:prstGeom>
        </p:spPr>
        <p:txBody>
          <a:bodyPr anchor="b"/>
          <a:lstStyle>
            <a:lvl1pPr defTabSz="825500">
              <a:lnSpc>
                <a:spcPct val="100000"/>
              </a:lnSpc>
              <a:defRPr sz="11200" spc="0">
                <a:latin typeface="ヒラギノ角ゴ ProN W3"/>
                <a:ea typeface="ヒラギノ角ゴ ProN W3"/>
                <a:cs typeface="ヒラギノ角ゴ ProN W3"/>
                <a:sym typeface="ヒラギノ角ゴ ProN W3"/>
              </a:defRPr>
            </a:lvl1pPr>
          </a:lstStyle>
          <a:p>
            <a:r>
              <a:t>タイトルテキスト</a:t>
            </a:r>
          </a:p>
        </p:txBody>
      </p:sp>
      <p:sp>
        <p:nvSpPr>
          <p:cNvPr id="179" name="本文レベル1…"/>
          <p:cNvSpPr txBox="1">
            <a:spLocks noGrp="1"/>
          </p:cNvSpPr>
          <p:nvPr>
            <p:ph type="body" sz="quarter" idx="1"/>
          </p:nvPr>
        </p:nvSpPr>
        <p:spPr>
          <a:xfrm>
            <a:off x="1778000" y="7073900"/>
            <a:ext cx="20828000" cy="1587500"/>
          </a:xfrm>
          <a:prstGeom prst="rect">
            <a:avLst/>
          </a:prstGeom>
        </p:spPr>
        <p:txBody>
          <a:bodyPr/>
          <a:lstStyle>
            <a:lvl1pPr marL="0" indent="0" algn="ctr" defTabSz="825500">
              <a:lnSpc>
                <a:spcPct val="100000"/>
              </a:lnSpc>
              <a:spcBef>
                <a:spcPts val="0"/>
              </a:spcBef>
              <a:buSzTx/>
              <a:buNone/>
              <a:defRPr sz="5400">
                <a:latin typeface="ヒラギノ角ゴ ProN W3"/>
                <a:ea typeface="ヒラギノ角ゴ ProN W3"/>
                <a:cs typeface="ヒラギノ角ゴ ProN W3"/>
                <a:sym typeface="ヒラギノ角ゴ ProN W3"/>
              </a:defRPr>
            </a:lvl1pPr>
            <a:lvl2pPr marL="0" indent="0" algn="ctr" defTabSz="825500">
              <a:lnSpc>
                <a:spcPct val="100000"/>
              </a:lnSpc>
              <a:spcBef>
                <a:spcPts val="0"/>
              </a:spcBef>
              <a:buSzTx/>
              <a:buNone/>
              <a:defRPr sz="5400">
                <a:latin typeface="ヒラギノ角ゴ ProN W3"/>
                <a:ea typeface="ヒラギノ角ゴ ProN W3"/>
                <a:cs typeface="ヒラギノ角ゴ ProN W3"/>
                <a:sym typeface="ヒラギノ角ゴ ProN W3"/>
              </a:defRPr>
            </a:lvl2pPr>
            <a:lvl3pPr marL="0" indent="0" algn="ctr" defTabSz="825500">
              <a:lnSpc>
                <a:spcPct val="100000"/>
              </a:lnSpc>
              <a:spcBef>
                <a:spcPts val="0"/>
              </a:spcBef>
              <a:buSzTx/>
              <a:buNone/>
              <a:defRPr sz="5400">
                <a:latin typeface="ヒラギノ角ゴ ProN W3"/>
                <a:ea typeface="ヒラギノ角ゴ ProN W3"/>
                <a:cs typeface="ヒラギノ角ゴ ProN W3"/>
                <a:sym typeface="ヒラギノ角ゴ ProN W3"/>
              </a:defRPr>
            </a:lvl3pPr>
            <a:lvl4pPr marL="0" indent="0" algn="ctr" defTabSz="825500">
              <a:lnSpc>
                <a:spcPct val="100000"/>
              </a:lnSpc>
              <a:spcBef>
                <a:spcPts val="0"/>
              </a:spcBef>
              <a:buSzTx/>
              <a:buNone/>
              <a:defRPr sz="5400">
                <a:latin typeface="ヒラギノ角ゴ ProN W3"/>
                <a:ea typeface="ヒラギノ角ゴ ProN W3"/>
                <a:cs typeface="ヒラギノ角ゴ ProN W3"/>
                <a:sym typeface="ヒラギノ角ゴ ProN W3"/>
              </a:defRPr>
            </a:lvl4pPr>
            <a:lvl5pPr marL="0" indent="0" algn="ctr" defTabSz="825500">
              <a:lnSpc>
                <a:spcPct val="100000"/>
              </a:lnSpc>
              <a:spcBef>
                <a:spcPts val="0"/>
              </a:spcBef>
              <a:buSzTx/>
              <a:buNone/>
              <a:defRPr sz="5400">
                <a:latin typeface="ヒラギノ角ゴ ProN W3"/>
                <a:ea typeface="ヒラギノ角ゴ ProN W3"/>
                <a:cs typeface="ヒラギノ角ゴ ProN W3"/>
                <a:sym typeface="ヒラギノ角ゴ ProN W3"/>
              </a:defRPr>
            </a:lvl5pPr>
          </a:lstStyle>
          <a:p>
            <a:r>
              <a:t>本文レベル1</a:t>
            </a:r>
          </a:p>
          <a:p>
            <a:pPr lvl="1"/>
            <a:r>
              <a:t>本文レベル2</a:t>
            </a:r>
          </a:p>
          <a:p>
            <a:pPr lvl="2"/>
            <a:r>
              <a:t>本文レベル3</a:t>
            </a:r>
          </a:p>
          <a:p>
            <a:pPr lvl="3"/>
            <a:r>
              <a:t>本文レベル4</a:t>
            </a:r>
          </a:p>
          <a:p>
            <a:pPr lvl="4"/>
            <a:r>
              <a:t>本文レベル5</a:t>
            </a:r>
          </a:p>
        </p:txBody>
      </p:sp>
      <p:sp>
        <p:nvSpPr>
          <p:cNvPr id="180" name="スライド番号"/>
          <p:cNvSpPr txBox="1">
            <a:spLocks noGrp="1"/>
          </p:cNvSpPr>
          <p:nvPr>
            <p:ph type="sldNum" sz="quarter" idx="2"/>
          </p:nvPr>
        </p:nvSpPr>
        <p:spPr>
          <a:xfrm>
            <a:off x="11959031" y="13081000"/>
            <a:ext cx="453238" cy="461059"/>
          </a:xfrm>
          <a:prstGeom prst="rect">
            <a:avLst/>
          </a:prstGeom>
        </p:spPr>
        <p:txBody>
          <a:bodyPr anchor="t"/>
          <a:lstStyle>
            <a:lvl1pPr defTabSz="825500">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タイトル&amp;画像">
    <p:spTree>
      <p:nvGrpSpPr>
        <p:cNvPr id="1" name=""/>
        <p:cNvGrpSpPr/>
        <p:nvPr/>
      </p:nvGrpSpPr>
      <p:grpSpPr>
        <a:xfrm>
          <a:off x="0" y="0"/>
          <a:ext cx="0" cy="0"/>
          <a:chOff x="0" y="0"/>
          <a:chExt cx="0" cy="0"/>
        </a:xfrm>
      </p:grpSpPr>
      <p:sp>
        <p:nvSpPr>
          <p:cNvPr id="21" name="740519873_3318x2212.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プレゼンテーションのタイトル</a:t>
            </a:r>
          </a:p>
        </p:txBody>
      </p:sp>
      <p:sp>
        <p:nvSpPr>
          <p:cNvPr id="23" name="本文レベル1…"/>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1pPr>
            <a:lvl2pPr marL="0" indent="4572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2pPr>
            <a:lvl3pPr marL="0" indent="9144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3pPr>
            <a:lvl4pPr marL="0" indent="13716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4pPr>
            <a:lvl5pPr marL="0" indent="18288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5pPr>
          </a:lstStyle>
          <a:p>
            <a:r>
              <a:t>プレゼンテーションのサブタイトル</a:t>
            </a:r>
          </a:p>
          <a:p>
            <a:pPr lvl="1"/>
            <a:endParaRPr/>
          </a:p>
          <a:p>
            <a:pPr lvl="2"/>
            <a:endParaRPr/>
          </a:p>
          <a:p>
            <a:pPr lvl="3"/>
            <a:endParaRPr/>
          </a:p>
          <a:p>
            <a:pPr lvl="4"/>
            <a:endParaRPr/>
          </a:p>
        </p:txBody>
      </p:sp>
      <p:sp>
        <p:nvSpPr>
          <p:cNvPr id="24" name="作者と日付"/>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29">
                <a:solidFill>
                  <a:srgbClr val="FFFFFF"/>
                </a:solidFill>
                <a:latin typeface="Graphik-Medium"/>
                <a:ea typeface="Graphik-Medium"/>
                <a:cs typeface="Graphik-Medium"/>
                <a:sym typeface="Graphik Medium"/>
              </a:defRPr>
            </a:lvl1pPr>
          </a:lstStyle>
          <a:p>
            <a:r>
              <a:t>作者と日付</a:t>
            </a:r>
          </a:p>
        </p:txBody>
      </p:sp>
      <p:sp>
        <p:nvSpPr>
          <p:cNvPr id="25" name="スライド番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amp;画像（代替）">
    <p:spTree>
      <p:nvGrpSpPr>
        <p:cNvPr id="1" name=""/>
        <p:cNvGrpSpPr/>
        <p:nvPr/>
      </p:nvGrpSpPr>
      <p:grpSpPr>
        <a:xfrm>
          <a:off x="0" y="0"/>
          <a:ext cx="0" cy="0"/>
          <a:chOff x="0" y="0"/>
          <a:chExt cx="0" cy="0"/>
        </a:xfrm>
      </p:grpSpPr>
      <p:sp>
        <p:nvSpPr>
          <p:cNvPr id="32" name="スライドのタイトル"/>
          <p:cNvSpPr txBox="1">
            <a:spLocks noGrp="1"/>
          </p:cNvSpPr>
          <p:nvPr>
            <p:ph type="title" hasCustomPrompt="1"/>
          </p:nvPr>
        </p:nvSpPr>
        <p:spPr>
          <a:xfrm>
            <a:off x="1215495" y="4585102"/>
            <a:ext cx="9757338" cy="2540001"/>
          </a:xfrm>
          <a:prstGeom prst="rect">
            <a:avLst/>
          </a:prstGeom>
        </p:spPr>
        <p:txBody>
          <a:bodyPr anchor="b"/>
          <a:lstStyle/>
          <a:p>
            <a:r>
              <a:t>スライドのタイトル</a:t>
            </a:r>
          </a:p>
        </p:txBody>
      </p:sp>
      <p:sp>
        <p:nvSpPr>
          <p:cNvPr id="33" name="イメージ"/>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本文レベル1…"/>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vl2pPr marL="0" indent="457200" algn="ctr" defTabSz="825500">
              <a:lnSpc>
                <a:spcPct val="100000"/>
              </a:lnSpc>
              <a:spcBef>
                <a:spcPts val="0"/>
              </a:spcBef>
              <a:buSzTx/>
              <a:buNone/>
              <a:defRPr spc="-44">
                <a:latin typeface="Graphik-SemiboldItalic"/>
                <a:ea typeface="Graphik-SemiboldItalic"/>
                <a:cs typeface="Graphik-SemiboldItalic"/>
                <a:sym typeface="Graphik Semibold"/>
              </a:defRPr>
            </a:lvl2pPr>
            <a:lvl3pPr marL="0" indent="914400" algn="ctr" defTabSz="825500">
              <a:lnSpc>
                <a:spcPct val="100000"/>
              </a:lnSpc>
              <a:spcBef>
                <a:spcPts val="0"/>
              </a:spcBef>
              <a:buSzTx/>
              <a:buNone/>
              <a:defRPr spc="-44">
                <a:latin typeface="Graphik-SemiboldItalic"/>
                <a:ea typeface="Graphik-SemiboldItalic"/>
                <a:cs typeface="Graphik-SemiboldItalic"/>
                <a:sym typeface="Graphik Semibold"/>
              </a:defRPr>
            </a:lvl3pPr>
            <a:lvl4pPr marL="0" indent="1371600" algn="ctr" defTabSz="825500">
              <a:lnSpc>
                <a:spcPct val="100000"/>
              </a:lnSpc>
              <a:spcBef>
                <a:spcPts val="0"/>
              </a:spcBef>
              <a:buSzTx/>
              <a:buNone/>
              <a:defRPr spc="-44">
                <a:latin typeface="Graphik-SemiboldItalic"/>
                <a:ea typeface="Graphik-SemiboldItalic"/>
                <a:cs typeface="Graphik-SemiboldItalic"/>
                <a:sym typeface="Graphik Semibold"/>
              </a:defRPr>
            </a:lvl4pPr>
            <a:lvl5pPr marL="0" indent="1828800" algn="ctr" defTabSz="825500">
              <a:lnSpc>
                <a:spcPct val="100000"/>
              </a:lnSpc>
              <a:spcBef>
                <a:spcPts val="0"/>
              </a:spcBef>
              <a:buSzTx/>
              <a:buNone/>
              <a:defRPr spc="-44">
                <a:latin typeface="Graphik-SemiboldItalic"/>
                <a:ea typeface="Graphik-SemiboldItalic"/>
                <a:cs typeface="Graphik-SemiboldItalic"/>
                <a:sym typeface="Graphik Semibold"/>
              </a:defRPr>
            </a:lvl5pPr>
          </a:lstStyle>
          <a:p>
            <a:r>
              <a:t>スライドのサブタイトル</a:t>
            </a:r>
          </a:p>
          <a:p>
            <a:pPr lvl="1"/>
            <a:endParaRPr/>
          </a:p>
          <a:p>
            <a:pPr lvl="2"/>
            <a:endParaRPr/>
          </a:p>
          <a:p>
            <a:pPr lvl="3"/>
            <a:endParaRPr/>
          </a:p>
          <a:p>
            <a:pPr lvl="4"/>
            <a:endParaRPr/>
          </a:p>
        </p:txBody>
      </p:sp>
      <p:sp>
        <p:nvSpPr>
          <p:cNvPr id="3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42" name="スライドのタイトル"/>
          <p:cNvSpPr txBox="1">
            <a:spLocks noGrp="1"/>
          </p:cNvSpPr>
          <p:nvPr>
            <p:ph type="title" hasCustomPrompt="1"/>
          </p:nvPr>
        </p:nvSpPr>
        <p:spPr>
          <a:prstGeom prst="rect">
            <a:avLst/>
          </a:prstGeom>
        </p:spPr>
        <p:txBody>
          <a:bodyPr/>
          <a:lstStyle/>
          <a:p>
            <a:r>
              <a:t>スライドのタイトル</a:t>
            </a:r>
          </a:p>
        </p:txBody>
      </p:sp>
      <p:sp>
        <p:nvSpPr>
          <p:cNvPr id="43" name="本文レベル1…"/>
          <p:cNvSpPr txBox="1">
            <a:spLocks noGrp="1"/>
          </p:cNvSpPr>
          <p:nvPr>
            <p:ph type="body" idx="1" hasCustomPrompt="1"/>
          </p:nvPr>
        </p:nvSpPr>
        <p:spPr>
          <a:prstGeom prst="rect">
            <a:avLst/>
          </a:prstGeom>
        </p:spPr>
        <p:txBody>
          <a:bodyPr/>
          <a:lstStyle/>
          <a:p>
            <a:r>
              <a:t>スライドの箇条書きテキスト</a:t>
            </a:r>
          </a:p>
          <a:p>
            <a:pPr lvl="1"/>
            <a:endParaRPr/>
          </a:p>
          <a:p>
            <a:pPr lvl="2"/>
            <a:endParaRPr/>
          </a:p>
          <a:p>
            <a:pPr lvl="3"/>
            <a:endParaRPr/>
          </a:p>
          <a:p>
            <a:pPr lvl="4"/>
            <a:endParaRPr/>
          </a:p>
        </p:txBody>
      </p:sp>
      <p:sp>
        <p:nvSpPr>
          <p:cNvPr id="44"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スライドのサブタイトル</a:t>
            </a:r>
          </a:p>
        </p:txBody>
      </p:sp>
      <p:sp>
        <p:nvSpPr>
          <p:cNvPr id="4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52" name="本文レベル1…"/>
          <p:cNvSpPr txBox="1">
            <a:spLocks noGrp="1"/>
          </p:cNvSpPr>
          <p:nvPr>
            <p:ph type="body" idx="1" hasCustomPrompt="1"/>
          </p:nvPr>
        </p:nvSpPr>
        <p:spPr>
          <a:xfrm>
            <a:off x="1219200" y="4013200"/>
            <a:ext cx="21945600" cy="8487148"/>
          </a:xfrm>
          <a:prstGeom prst="rect">
            <a:avLst/>
          </a:prstGeom>
        </p:spPr>
        <p:txBody>
          <a:bodyPr numCol="2" spcCol="2558384"/>
          <a:lstStyle/>
          <a:p>
            <a:r>
              <a:t>スライドの箇条書きテキスト</a:t>
            </a:r>
          </a:p>
          <a:p>
            <a:pPr lvl="1"/>
            <a:endParaRPr/>
          </a:p>
          <a:p>
            <a:pPr lvl="2"/>
            <a:endParaRPr/>
          </a:p>
          <a:p>
            <a:pPr lvl="3"/>
            <a:endParaRPr/>
          </a:p>
          <a:p>
            <a:pPr lvl="4"/>
            <a:endParaRPr/>
          </a:p>
        </p:txBody>
      </p:sp>
      <p:sp>
        <p:nvSpPr>
          <p:cNvPr id="53"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0" name="スライドのタイトル"/>
          <p:cNvSpPr txBox="1">
            <a:spLocks noGrp="1"/>
          </p:cNvSpPr>
          <p:nvPr>
            <p:ph type="title" hasCustomPrompt="1"/>
          </p:nvPr>
        </p:nvSpPr>
        <p:spPr>
          <a:xfrm>
            <a:off x="1219200" y="774700"/>
            <a:ext cx="9753600" cy="1600200"/>
          </a:xfrm>
          <a:prstGeom prst="rect">
            <a:avLst/>
          </a:prstGeom>
        </p:spPr>
        <p:txBody>
          <a:bodyPr/>
          <a:lstStyle/>
          <a:p>
            <a:r>
              <a:t>スライドのタイトル</a:t>
            </a:r>
          </a:p>
        </p:txBody>
      </p:sp>
      <p:sp>
        <p:nvSpPr>
          <p:cNvPr id="61" name="イメージ"/>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a:p>
        </p:txBody>
      </p:sp>
      <p:sp>
        <p:nvSpPr>
          <p:cNvPr id="62" name="スライドのサブタイトル"/>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スライドのサブタイトル</a:t>
            </a:r>
          </a:p>
        </p:txBody>
      </p:sp>
      <p:sp>
        <p:nvSpPr>
          <p:cNvPr id="63" name="本文レベル1…"/>
          <p:cNvSpPr txBox="1">
            <a:spLocks noGrp="1"/>
          </p:cNvSpPr>
          <p:nvPr>
            <p:ph type="body" sz="half" idx="1" hasCustomPrompt="1"/>
          </p:nvPr>
        </p:nvSpPr>
        <p:spPr>
          <a:xfrm>
            <a:off x="1219200" y="4023221"/>
            <a:ext cx="9757569" cy="8384679"/>
          </a:xfrm>
          <a:prstGeom prst="rect">
            <a:avLst/>
          </a:prstGeom>
        </p:spPr>
        <p:txBody>
          <a:bodyPr/>
          <a:lstStyle/>
          <a:p>
            <a:r>
              <a:t>スライドの箇条書きテキスト</a:t>
            </a:r>
          </a:p>
          <a:p>
            <a:pPr lvl="1"/>
            <a:endParaRPr/>
          </a:p>
          <a:p>
            <a:pPr lvl="2"/>
            <a:endParaRPr/>
          </a:p>
          <a:p>
            <a:pPr lvl="3"/>
            <a:endParaRPr/>
          </a:p>
          <a:p>
            <a:pPr lvl="4"/>
            <a:endParaRPr/>
          </a:p>
        </p:txBody>
      </p:sp>
      <p:sp>
        <p:nvSpPr>
          <p:cNvPr id="64" name="スライド番号"/>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セクション">
    <p:spTree>
      <p:nvGrpSpPr>
        <p:cNvPr id="1" name=""/>
        <p:cNvGrpSpPr/>
        <p:nvPr/>
      </p:nvGrpSpPr>
      <p:grpSpPr>
        <a:xfrm>
          <a:off x="0" y="0"/>
          <a:ext cx="0" cy="0"/>
          <a:chOff x="0" y="0"/>
          <a:chExt cx="0" cy="0"/>
        </a:xfrm>
      </p:grpSpPr>
      <p:sp>
        <p:nvSpPr>
          <p:cNvPr id="71" name="セクションタイトル"/>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セクションタイトル</a:t>
            </a:r>
          </a:p>
        </p:txBody>
      </p:sp>
      <p:sp>
        <p:nvSpPr>
          <p:cNvPr id="7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タイトルのみ">
    <p:spTree>
      <p:nvGrpSpPr>
        <p:cNvPr id="1" name=""/>
        <p:cNvGrpSpPr/>
        <p:nvPr/>
      </p:nvGrpSpPr>
      <p:grpSpPr>
        <a:xfrm>
          <a:off x="0" y="0"/>
          <a:ext cx="0" cy="0"/>
          <a:chOff x="0" y="0"/>
          <a:chExt cx="0" cy="0"/>
        </a:xfrm>
      </p:grpSpPr>
      <p:sp>
        <p:nvSpPr>
          <p:cNvPr id="79" name="スライドのタイトル"/>
          <p:cNvSpPr txBox="1">
            <a:spLocks noGrp="1"/>
          </p:cNvSpPr>
          <p:nvPr>
            <p:ph type="title" hasCustomPrompt="1"/>
          </p:nvPr>
        </p:nvSpPr>
        <p:spPr>
          <a:prstGeom prst="rect">
            <a:avLst/>
          </a:prstGeom>
        </p:spPr>
        <p:txBody>
          <a:bodyPr/>
          <a:lstStyle/>
          <a:p>
            <a:r>
              <a:t>スライドのタイトル</a:t>
            </a:r>
          </a:p>
        </p:txBody>
      </p:sp>
      <p:sp>
        <p:nvSpPr>
          <p:cNvPr id="80"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スライドのサブタイトル</a:t>
            </a:r>
          </a:p>
        </p:txBody>
      </p:sp>
      <p:sp>
        <p:nvSpPr>
          <p:cNvPr id="8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議題">
    <p:spTree>
      <p:nvGrpSpPr>
        <p:cNvPr id="1" name=""/>
        <p:cNvGrpSpPr/>
        <p:nvPr/>
      </p:nvGrpSpPr>
      <p:grpSpPr>
        <a:xfrm>
          <a:off x="0" y="0"/>
          <a:ext cx="0" cy="0"/>
          <a:chOff x="0" y="0"/>
          <a:chExt cx="0" cy="0"/>
        </a:xfrm>
      </p:grpSpPr>
      <p:sp>
        <p:nvSpPr>
          <p:cNvPr id="88" name="議題のタイトル"/>
          <p:cNvSpPr txBox="1">
            <a:spLocks noGrp="1"/>
          </p:cNvSpPr>
          <p:nvPr>
            <p:ph type="title" hasCustomPrompt="1"/>
          </p:nvPr>
        </p:nvSpPr>
        <p:spPr>
          <a:prstGeom prst="rect">
            <a:avLst/>
          </a:prstGeom>
        </p:spPr>
        <p:txBody>
          <a:bodyPr/>
          <a:lstStyle/>
          <a:p>
            <a:r>
              <a:t>議題のタイトル</a:t>
            </a:r>
          </a:p>
        </p:txBody>
      </p:sp>
      <p:sp>
        <p:nvSpPr>
          <p:cNvPr id="89" name="本文レベル1…"/>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457200" defTabSz="825500">
              <a:lnSpc>
                <a:spcPct val="100000"/>
              </a:lnSpc>
              <a:buSzTx/>
              <a:buNone/>
              <a:defRPr sz="6800" spc="-136">
                <a:latin typeface="Canela Deck Regular"/>
                <a:ea typeface="Canela Deck Regular"/>
                <a:cs typeface="Canela Deck Regular"/>
                <a:sym typeface="Canela Deck Regular"/>
              </a:defRPr>
            </a:lvl2pPr>
            <a:lvl3pPr marL="0" indent="914400" defTabSz="825500">
              <a:lnSpc>
                <a:spcPct val="100000"/>
              </a:lnSpc>
              <a:buSzTx/>
              <a:buNone/>
              <a:defRPr sz="6800" spc="-136">
                <a:latin typeface="Canela Deck Regular"/>
                <a:ea typeface="Canela Deck Regular"/>
                <a:cs typeface="Canela Deck Regular"/>
                <a:sym typeface="Canela Deck Regular"/>
              </a:defRPr>
            </a:lvl3pPr>
            <a:lvl4pPr marL="0" indent="1371600" defTabSz="825500">
              <a:lnSpc>
                <a:spcPct val="100000"/>
              </a:lnSpc>
              <a:buSzTx/>
              <a:buNone/>
              <a:defRPr sz="6800" spc="-136">
                <a:latin typeface="Canela Deck Regular"/>
                <a:ea typeface="Canela Deck Regular"/>
                <a:cs typeface="Canela Deck Regular"/>
                <a:sym typeface="Canela Deck Regular"/>
              </a:defRPr>
            </a:lvl4pPr>
            <a:lvl5pPr marL="0" indent="1828800" defTabSz="825500">
              <a:lnSpc>
                <a:spcPct val="100000"/>
              </a:lnSpc>
              <a:buSzTx/>
              <a:buNone/>
              <a:defRPr sz="6800" spc="-136">
                <a:latin typeface="Canela Deck Regular"/>
                <a:ea typeface="Canela Deck Regular"/>
                <a:cs typeface="Canela Deck Regular"/>
                <a:sym typeface="Canela Deck Regular"/>
              </a:defRPr>
            </a:lvl5pPr>
          </a:lstStyle>
          <a:p>
            <a:r>
              <a:t>議題のトピック</a:t>
            </a:r>
          </a:p>
          <a:p>
            <a:pPr lvl="1"/>
            <a:endParaRPr/>
          </a:p>
          <a:p>
            <a:pPr lvl="2"/>
            <a:endParaRPr/>
          </a:p>
          <a:p>
            <a:pPr lvl="3"/>
            <a:endParaRPr/>
          </a:p>
          <a:p>
            <a:pPr lvl="4"/>
            <a:endParaRPr/>
          </a:p>
        </p:txBody>
      </p:sp>
      <p:sp>
        <p:nvSpPr>
          <p:cNvPr id="90" name="議題のサブタイトル"/>
          <p:cNvSpPr txBox="1">
            <a:spLocks noGrp="1"/>
          </p:cNvSpPr>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議題のサブタイトル</a:t>
            </a:r>
          </a:p>
        </p:txBody>
      </p:sp>
      <p:sp>
        <p:nvSpPr>
          <p:cNvPr id="9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スライドのタイトル"/>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スライドのタイトル</a:t>
            </a:r>
          </a:p>
        </p:txBody>
      </p:sp>
      <p:sp>
        <p:nvSpPr>
          <p:cNvPr id="3" name="本文レベル1…"/>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スライドの箇条書きテキスト</a:t>
            </a:r>
          </a:p>
          <a:p>
            <a:pPr lvl="1"/>
            <a:endParaRPr/>
          </a:p>
          <a:p>
            <a:pPr lvl="2"/>
            <a:endParaRPr/>
          </a:p>
          <a:p>
            <a:pPr lvl="3"/>
            <a:endParaRPr/>
          </a:p>
          <a:p>
            <a:pPr lvl="4"/>
            <a:endParaRPr/>
          </a:p>
        </p:txBody>
      </p:sp>
      <p:sp>
        <p:nvSpPr>
          <p:cNvPr id="4" name="スライド番号"/>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C44A"/>
        </a:solidFill>
        <a:effectLst/>
      </p:bgPr>
    </p:bg>
    <p:spTree>
      <p:nvGrpSpPr>
        <p:cNvPr id="1" name=""/>
        <p:cNvGrpSpPr/>
        <p:nvPr/>
      </p:nvGrpSpPr>
      <p:grpSpPr>
        <a:xfrm>
          <a:off x="0" y="0"/>
          <a:ext cx="0" cy="0"/>
          <a:chOff x="0" y="0"/>
          <a:chExt cx="0" cy="0"/>
        </a:xfrm>
      </p:grpSpPr>
      <p:sp>
        <p:nvSpPr>
          <p:cNvPr id="189" name="四角形"/>
          <p:cNvSpPr/>
          <p:nvPr/>
        </p:nvSpPr>
        <p:spPr>
          <a:xfrm rot="19864283">
            <a:off x="7058061" y="8221405"/>
            <a:ext cx="21850129" cy="9322709"/>
          </a:xfrm>
          <a:prstGeom prst="rect">
            <a:avLst/>
          </a:prstGeom>
          <a:solidFill>
            <a:srgbClr val="0D48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0" name="医療とAI・ビッグデータ応用"/>
          <p:cNvSpPr txBox="1"/>
          <p:nvPr/>
        </p:nvSpPr>
        <p:spPr>
          <a:xfrm>
            <a:off x="1817715" y="1156659"/>
            <a:ext cx="16586201" cy="1371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10000">
                <a:solidFill>
                  <a:srgbClr val="FFFFFF"/>
                </a:solidFill>
                <a:latin typeface="ヒラギノ丸ゴ ProN W4"/>
                <a:ea typeface="ヒラギノ丸ゴ ProN W4"/>
                <a:cs typeface="ヒラギノ丸ゴ ProN W4"/>
                <a:sym typeface="ヒラギノ丸ゴ ProN W4"/>
              </a:defRPr>
            </a:lvl1pPr>
          </a:lstStyle>
          <a:p>
            <a:r>
              <a:t>医療とAI・ビッグデータ応用</a:t>
            </a:r>
          </a:p>
        </p:txBody>
      </p:sp>
      <p:sp>
        <p:nvSpPr>
          <p:cNvPr id="191" name="統合教育機構…"/>
          <p:cNvSpPr txBox="1"/>
          <p:nvPr/>
        </p:nvSpPr>
        <p:spPr>
          <a:xfrm>
            <a:off x="16990324" y="9884538"/>
            <a:ext cx="5524501" cy="2368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7100">
                <a:solidFill>
                  <a:srgbClr val="FFFFFF"/>
                </a:solidFill>
                <a:latin typeface="ヒラギノ丸ゴ ProN W4"/>
                <a:ea typeface="ヒラギノ丸ゴ ProN W4"/>
                <a:cs typeface="ヒラギノ丸ゴ ProN W4"/>
                <a:sym typeface="ヒラギノ丸ゴ ProN W4"/>
              </a:defRPr>
            </a:pPr>
            <a:r>
              <a:t>統合教育機構</a:t>
            </a:r>
          </a:p>
          <a:p>
            <a:pPr defTabSz="825500">
              <a:lnSpc>
                <a:spcPct val="100000"/>
              </a:lnSpc>
              <a:defRPr sz="7100">
                <a:solidFill>
                  <a:srgbClr val="FFFFFF"/>
                </a:solidFill>
                <a:latin typeface="ヒラギノ丸ゴ ProN W4"/>
                <a:ea typeface="ヒラギノ丸ゴ ProN W4"/>
                <a:cs typeface="ヒラギノ丸ゴ ProN W4"/>
                <a:sym typeface="ヒラギノ丸ゴ ProN W4"/>
              </a:defRPr>
            </a:pPr>
            <a:r>
              <a:t>須藤毅顕</a:t>
            </a:r>
          </a:p>
        </p:txBody>
      </p:sp>
      <p:sp>
        <p:nvSpPr>
          <p:cNvPr id="192" name="MLP"/>
          <p:cNvSpPr txBox="1"/>
          <p:nvPr/>
        </p:nvSpPr>
        <p:spPr>
          <a:xfrm>
            <a:off x="6554276" y="2969087"/>
            <a:ext cx="6514604" cy="1641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10000">
                <a:solidFill>
                  <a:srgbClr val="FFFFFF"/>
                </a:solidFill>
                <a:latin typeface="ヒラギノ丸ゴ ProN W4"/>
                <a:ea typeface="ヒラギノ丸ゴ ProN W4"/>
                <a:cs typeface="ヒラギノ丸ゴ ProN W4"/>
                <a:sym typeface="ヒラギノ丸ゴ ProN W4"/>
              </a:defRPr>
            </a:lvl1pPr>
          </a:lstStyle>
          <a:p>
            <a:r>
              <a:rPr lang="en-US" dirty="0"/>
              <a:t>データ拡張</a:t>
            </a:r>
          </a:p>
        </p:txBody>
      </p:sp>
      <p:pic>
        <p:nvPicPr>
          <p:cNvPr id="2" name="スクリーンショット 2024-03-07 16.19.54.png" descr="スクリーンショット 2024-03-07 16.19.54.png">
            <a:extLst>
              <a:ext uri="{FF2B5EF4-FFF2-40B4-BE49-F238E27FC236}">
                <a16:creationId xmlns:a16="http://schemas.microsoft.com/office/drawing/2014/main" id="{C6FCF533-7726-DF48-0A9F-345D559C1A5B}"/>
              </a:ext>
            </a:extLst>
          </p:cNvPr>
          <p:cNvPicPr>
            <a:picLocks noChangeAspect="1"/>
          </p:cNvPicPr>
          <p:nvPr/>
        </p:nvPicPr>
        <p:blipFill>
          <a:blip r:embed="rId2"/>
          <a:stretch>
            <a:fillRect/>
          </a:stretch>
        </p:blipFill>
        <p:spPr>
          <a:xfrm>
            <a:off x="377856" y="8320613"/>
            <a:ext cx="6776355" cy="4901656"/>
          </a:xfrm>
          <a:prstGeom prst="rect">
            <a:avLst/>
          </a:prstGeom>
          <a:ln w="12700">
            <a:miter lim="400000"/>
          </a:ln>
        </p:spPr>
      </p:pic>
      <p:pic>
        <p:nvPicPr>
          <p:cNvPr id="3" name="図 2" descr="QR コード&#10;&#10;自動的に生成された説明">
            <a:extLst>
              <a:ext uri="{FF2B5EF4-FFF2-40B4-BE49-F238E27FC236}">
                <a16:creationId xmlns:a16="http://schemas.microsoft.com/office/drawing/2014/main" id="{120023BB-0456-E4AA-945C-131FA8317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820" y="9707759"/>
            <a:ext cx="3456940" cy="345694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857656" y="1664436"/>
            <a:ext cx="4885919"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5EF7D843-5A0A-2C09-C72A-F512717F94AB}"/>
              </a:ext>
            </a:extLst>
          </p:cNvPr>
          <p:cNvSpPr txBox="1"/>
          <p:nvPr/>
        </p:nvSpPr>
        <p:spPr>
          <a:xfrm>
            <a:off x="6375504" y="1776428"/>
            <a:ext cx="431207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(16,28,28,1)</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E323F73A-6626-8CEA-404B-8E9CB7F991CA}"/>
              </a:ext>
            </a:extLst>
          </p:cNvPr>
          <p:cNvSpPr txBox="1"/>
          <p:nvPr/>
        </p:nvSpPr>
        <p:spPr>
          <a:xfrm>
            <a:off x="1203086" y="1776428"/>
            <a:ext cx="4195058"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sz="4800" dirty="0">
                <a:solidFill>
                  <a:schemeClr val="bg1"/>
                </a:solidFill>
                <a:latin typeface="Hiragino Maru Gothic ProN W4" panose="020F0400000000000000" pitchFamily="34" charset="-128"/>
                <a:ea typeface="Hiragino Maru Gothic ProN W4" panose="020F0400000000000000" pitchFamily="34" charset="-128"/>
              </a:rPr>
              <a:t>g[0][0].shape</a:t>
            </a:r>
            <a:endParaRPr sz="48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4" name="四角形: 角を丸くする 3">
            <a:extLst>
              <a:ext uri="{FF2B5EF4-FFF2-40B4-BE49-F238E27FC236}">
                <a16:creationId xmlns:a16="http://schemas.microsoft.com/office/drawing/2014/main" id="{5014DB30-D804-E7B6-3800-AA6CB76D2B10}"/>
              </a:ext>
            </a:extLst>
          </p:cNvPr>
          <p:cNvSpPr/>
          <p:nvPr/>
        </p:nvSpPr>
        <p:spPr>
          <a:xfrm>
            <a:off x="857656" y="3196678"/>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DECFCA93-9576-B52B-7901-8C7B41CEB521}"/>
              </a:ext>
            </a:extLst>
          </p:cNvPr>
          <p:cNvSpPr txBox="1"/>
          <p:nvPr/>
        </p:nvSpPr>
        <p:spPr>
          <a:xfrm>
            <a:off x="1203007" y="3352636"/>
            <a:ext cx="2368868"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10" name="図 9" descr="テーブル&#10;&#10;自動的に生成された説明">
            <a:extLst>
              <a:ext uri="{FF2B5EF4-FFF2-40B4-BE49-F238E27FC236}">
                <a16:creationId xmlns:a16="http://schemas.microsoft.com/office/drawing/2014/main" id="{80250685-898A-56CD-5EF4-01C4B0D8A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822" y="4728920"/>
            <a:ext cx="4953598" cy="8746196"/>
          </a:xfrm>
          <a:prstGeom prst="rect">
            <a:avLst/>
          </a:prstGeom>
        </p:spPr>
      </p:pic>
      <p:pic>
        <p:nvPicPr>
          <p:cNvPr id="12" name="図 11" descr="テーブル&#10;&#10;自動的に生成された説明">
            <a:extLst>
              <a:ext uri="{FF2B5EF4-FFF2-40B4-BE49-F238E27FC236}">
                <a16:creationId xmlns:a16="http://schemas.microsoft.com/office/drawing/2014/main" id="{3A75686C-D18A-88DF-C6E1-4922A608B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504" y="4728920"/>
            <a:ext cx="6579396" cy="8746196"/>
          </a:xfrm>
          <a:prstGeom prst="rect">
            <a:avLst/>
          </a:prstGeom>
        </p:spPr>
      </p:pic>
      <p:sp>
        <p:nvSpPr>
          <p:cNvPr id="17" name="四角形: 角を丸くする 3">
            <a:extLst>
              <a:ext uri="{FF2B5EF4-FFF2-40B4-BE49-F238E27FC236}">
                <a16:creationId xmlns:a16="http://schemas.microsoft.com/office/drawing/2014/main" id="{6B12E619-C480-A63D-37B4-B6173A7794A4}"/>
              </a:ext>
            </a:extLst>
          </p:cNvPr>
          <p:cNvSpPr/>
          <p:nvPr/>
        </p:nvSpPr>
        <p:spPr>
          <a:xfrm>
            <a:off x="13440181" y="3196678"/>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 name="テキスト ボックス 17">
            <a:extLst>
              <a:ext uri="{FF2B5EF4-FFF2-40B4-BE49-F238E27FC236}">
                <a16:creationId xmlns:a16="http://schemas.microsoft.com/office/drawing/2014/main" id="{AD45D85E-A50E-D7B3-309D-84C4CC1C71EC}"/>
              </a:ext>
            </a:extLst>
          </p:cNvPr>
          <p:cNvSpPr txBox="1"/>
          <p:nvPr/>
        </p:nvSpPr>
        <p:spPr>
          <a:xfrm>
            <a:off x="13785532" y="3352636"/>
            <a:ext cx="2368868"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g[0][1]</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20" name="図 19" descr="背景パターン&#10;&#10;自動的に生成された説明">
            <a:extLst>
              <a:ext uri="{FF2B5EF4-FFF2-40B4-BE49-F238E27FC236}">
                <a16:creationId xmlns:a16="http://schemas.microsoft.com/office/drawing/2014/main" id="{2A676343-CE47-99E6-ECD8-2FEBFDBF365F}"/>
              </a:ext>
            </a:extLst>
          </p:cNvPr>
          <p:cNvPicPr>
            <a:picLocks noChangeAspect="1"/>
          </p:cNvPicPr>
          <p:nvPr/>
        </p:nvPicPr>
        <p:blipFill rotWithShape="1">
          <a:blip r:embed="rId5">
            <a:extLst>
              <a:ext uri="{28A0092B-C50C-407E-A947-70E740481C1C}">
                <a14:useLocalDpi xmlns:a14="http://schemas.microsoft.com/office/drawing/2010/main" val="0"/>
              </a:ext>
            </a:extLst>
          </a:blip>
          <a:srcRect r="23171"/>
          <a:stretch/>
        </p:blipFill>
        <p:spPr>
          <a:xfrm>
            <a:off x="13785532" y="4728920"/>
            <a:ext cx="9960293" cy="6760470"/>
          </a:xfrm>
          <a:prstGeom prst="rect">
            <a:avLst/>
          </a:prstGeom>
        </p:spPr>
      </p:pic>
      <p:sp>
        <p:nvSpPr>
          <p:cNvPr id="21" name="入力データの周りを0で埋めてサイズを同じにする">
            <a:extLst>
              <a:ext uri="{FF2B5EF4-FFF2-40B4-BE49-F238E27FC236}">
                <a16:creationId xmlns:a16="http://schemas.microsoft.com/office/drawing/2014/main" id="{7C29659D-87C8-727E-F963-0EE43F55BF1D}"/>
              </a:ext>
            </a:extLst>
          </p:cNvPr>
          <p:cNvSpPr txBox="1"/>
          <p:nvPr/>
        </p:nvSpPr>
        <p:spPr>
          <a:xfrm>
            <a:off x="4884420" y="3352636"/>
            <a:ext cx="7784182"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16枚の画像の配列データ</a:t>
            </a:r>
            <a:endParaRPr dirty="0">
              <a:latin typeface="Hiragino Maru Gothic ProN W4" panose="020F0400000000000000" pitchFamily="34" charset="-128"/>
              <a:ea typeface="Hiragino Maru Gothic ProN W4" panose="020F0400000000000000" pitchFamily="34" charset="-128"/>
            </a:endParaRPr>
          </a:p>
        </p:txBody>
      </p:sp>
      <p:sp>
        <p:nvSpPr>
          <p:cNvPr id="22" name="入力データの周りを0で埋めてサイズを同じにする">
            <a:extLst>
              <a:ext uri="{FF2B5EF4-FFF2-40B4-BE49-F238E27FC236}">
                <a16:creationId xmlns:a16="http://schemas.microsoft.com/office/drawing/2014/main" id="{B26245EB-2B48-2CE4-880B-3CD4E93C0968}"/>
              </a:ext>
            </a:extLst>
          </p:cNvPr>
          <p:cNvSpPr txBox="1"/>
          <p:nvPr/>
        </p:nvSpPr>
        <p:spPr>
          <a:xfrm>
            <a:off x="15534382" y="11844540"/>
            <a:ext cx="7784182" cy="1570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16枚の画像の正解ラベル</a:t>
            </a:r>
          </a:p>
          <a:p>
            <a:r>
              <a:rPr lang="en-US" dirty="0">
                <a:latin typeface="Hiragino Maru Gothic ProN W4" panose="020F0400000000000000" pitchFamily="34" charset="-128"/>
                <a:ea typeface="Hiragino Maru Gothic ProN W4" panose="020F0400000000000000" pitchFamily="34" charset="-128"/>
              </a:rPr>
              <a:t>(one-hot encoding)</a:t>
            </a:r>
            <a:endParaRPr dirty="0">
              <a:latin typeface="Hiragino Maru Gothic ProN W4" panose="020F0400000000000000" pitchFamily="34" charset="-128"/>
              <a:ea typeface="Hiragino Maru Gothic ProN W4" panose="020F0400000000000000" pitchFamily="34" charset="-128"/>
            </a:endParaRPr>
          </a:p>
        </p:txBody>
      </p:sp>
      <p:sp>
        <p:nvSpPr>
          <p:cNvPr id="3" name="四角形: 角を丸くする 3">
            <a:extLst>
              <a:ext uri="{FF2B5EF4-FFF2-40B4-BE49-F238E27FC236}">
                <a16:creationId xmlns:a16="http://schemas.microsoft.com/office/drawing/2014/main" id="{C663EC33-551C-AF11-9347-CAD742D379AF}"/>
              </a:ext>
            </a:extLst>
          </p:cNvPr>
          <p:cNvSpPr/>
          <p:nvPr/>
        </p:nvSpPr>
        <p:spPr>
          <a:xfrm>
            <a:off x="14099857" y="1549195"/>
            <a:ext cx="9960293" cy="1292333"/>
          </a:xfrm>
          <a:prstGeom prst="round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 name="テキスト ボックス 5">
            <a:extLst>
              <a:ext uri="{FF2B5EF4-FFF2-40B4-BE49-F238E27FC236}">
                <a16:creationId xmlns:a16="http://schemas.microsoft.com/office/drawing/2014/main" id="{8608987D-FC94-39AB-BF18-A14098067DC1}"/>
              </a:ext>
            </a:extLst>
          </p:cNvPr>
          <p:cNvSpPr txBox="1"/>
          <p:nvPr/>
        </p:nvSpPr>
        <p:spPr>
          <a:xfrm>
            <a:off x="14246302" y="1867635"/>
            <a:ext cx="9960292"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400" dirty="0">
                <a:solidFill>
                  <a:schemeClr val="bg1"/>
                </a:solidFill>
                <a:latin typeface="Hiragino Maru Gothic ProN W4" panose="020F0400000000000000" pitchFamily="34" charset="-128"/>
                <a:ea typeface="Hiragino Maru Gothic ProN W4" panose="020F0400000000000000" pitchFamily="34" charset="-128"/>
              </a:rPr>
              <a:t>これが</a:t>
            </a:r>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g[3749]</a:t>
            </a:r>
            <a:r>
              <a:rPr lang="ja-JP" altLang="en-US" sz="4400" dirty="0">
                <a:solidFill>
                  <a:schemeClr val="bg1"/>
                </a:solidFill>
                <a:latin typeface="Hiragino Maru Gothic ProN W4" panose="020F0400000000000000" pitchFamily="34" charset="-128"/>
                <a:ea typeface="Hiragino Maru Gothic ProN W4" panose="020F0400000000000000" pitchFamily="34" charset="-128"/>
              </a:rPr>
              <a:t>まである</a:t>
            </a:r>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r>
              <a:rPr lang="ja-JP" altLang="en-US" sz="4400" dirty="0">
                <a:solidFill>
                  <a:schemeClr val="bg1"/>
                </a:solidFill>
                <a:latin typeface="Hiragino Maru Gothic ProN W4" panose="020F0400000000000000" pitchFamily="34" charset="-128"/>
                <a:ea typeface="Hiragino Maru Gothic ProN W4" panose="020F0400000000000000" pitchFamily="34" charset="-128"/>
              </a:rPr>
              <a:t>計</a:t>
            </a:r>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60000</a:t>
            </a:r>
            <a:r>
              <a:rPr lang="ja-JP" altLang="en-US" sz="4400" dirty="0">
                <a:solidFill>
                  <a:schemeClr val="bg1"/>
                </a:solidFill>
                <a:latin typeface="Hiragino Maru Gothic ProN W4" panose="020F0400000000000000" pitchFamily="34" charset="-128"/>
                <a:ea typeface="Hiragino Maru Gothic ProN W4" panose="020F0400000000000000" pitchFamily="34" charset="-128"/>
              </a:rPr>
              <a:t>枚</a:t>
            </a:r>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4345936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14" name="四角形: 角を丸くする 3">
            <a:extLst>
              <a:ext uri="{FF2B5EF4-FFF2-40B4-BE49-F238E27FC236}">
                <a16:creationId xmlns:a16="http://schemas.microsoft.com/office/drawing/2014/main" id="{5014DB30-D804-E7B6-3800-AA6CB76D2B10}"/>
              </a:ext>
            </a:extLst>
          </p:cNvPr>
          <p:cNvSpPr/>
          <p:nvPr/>
        </p:nvSpPr>
        <p:spPr>
          <a:xfrm>
            <a:off x="800506" y="2091778"/>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DECFCA93-9576-B52B-7901-8C7B41CEB521}"/>
              </a:ext>
            </a:extLst>
          </p:cNvPr>
          <p:cNvSpPr txBox="1"/>
          <p:nvPr/>
        </p:nvSpPr>
        <p:spPr>
          <a:xfrm>
            <a:off x="1145857" y="2247736"/>
            <a:ext cx="3336062"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g[0][0][0]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7" name="四角形: 角を丸くする 3">
            <a:extLst>
              <a:ext uri="{FF2B5EF4-FFF2-40B4-BE49-F238E27FC236}">
                <a16:creationId xmlns:a16="http://schemas.microsoft.com/office/drawing/2014/main" id="{6B12E619-C480-A63D-37B4-B6173A7794A4}"/>
              </a:ext>
            </a:extLst>
          </p:cNvPr>
          <p:cNvSpPr/>
          <p:nvPr/>
        </p:nvSpPr>
        <p:spPr>
          <a:xfrm>
            <a:off x="12997510" y="2112091"/>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 name="テキスト ボックス 17">
            <a:extLst>
              <a:ext uri="{FF2B5EF4-FFF2-40B4-BE49-F238E27FC236}">
                <a16:creationId xmlns:a16="http://schemas.microsoft.com/office/drawing/2014/main" id="{AD45D85E-A50E-D7B3-309D-84C4CC1C71EC}"/>
              </a:ext>
            </a:extLst>
          </p:cNvPr>
          <p:cNvSpPr txBox="1"/>
          <p:nvPr/>
        </p:nvSpPr>
        <p:spPr>
          <a:xfrm>
            <a:off x="13342861" y="2268049"/>
            <a:ext cx="3336062"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g[0][1][0]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21" name="入力データの周りを0で埋めてサイズを同じにする">
            <a:extLst>
              <a:ext uri="{FF2B5EF4-FFF2-40B4-BE49-F238E27FC236}">
                <a16:creationId xmlns:a16="http://schemas.microsoft.com/office/drawing/2014/main" id="{7C29659D-87C8-727E-F963-0EE43F55BF1D}"/>
              </a:ext>
            </a:extLst>
          </p:cNvPr>
          <p:cNvSpPr txBox="1"/>
          <p:nvPr/>
        </p:nvSpPr>
        <p:spPr>
          <a:xfrm>
            <a:off x="4708647" y="2247736"/>
            <a:ext cx="8021427"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1枚目の画像の配列データ</a:t>
            </a:r>
            <a:endParaRPr dirty="0">
              <a:latin typeface="Hiragino Maru Gothic ProN W4" panose="020F0400000000000000" pitchFamily="34" charset="-128"/>
              <a:ea typeface="Hiragino Maru Gothic ProN W4" panose="020F0400000000000000" pitchFamily="34" charset="-128"/>
            </a:endParaRPr>
          </a:p>
        </p:txBody>
      </p:sp>
      <p:sp>
        <p:nvSpPr>
          <p:cNvPr id="22" name="入力データの周りを0で埋めてサイズを同じにする">
            <a:extLst>
              <a:ext uri="{FF2B5EF4-FFF2-40B4-BE49-F238E27FC236}">
                <a16:creationId xmlns:a16="http://schemas.microsoft.com/office/drawing/2014/main" id="{B26245EB-2B48-2CE4-880B-3CD4E93C0968}"/>
              </a:ext>
            </a:extLst>
          </p:cNvPr>
          <p:cNvSpPr txBox="1"/>
          <p:nvPr/>
        </p:nvSpPr>
        <p:spPr>
          <a:xfrm>
            <a:off x="16678923" y="2224001"/>
            <a:ext cx="7274427"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sz="4800" dirty="0">
                <a:latin typeface="Hiragino Maru Gothic ProN W4" panose="020F0400000000000000" pitchFamily="34" charset="-128"/>
                <a:ea typeface="Hiragino Maru Gothic ProN W4" panose="020F0400000000000000" pitchFamily="34" charset="-128"/>
              </a:rPr>
              <a:t>1枚目の画像の正解ラベル</a:t>
            </a:r>
          </a:p>
          <a:p>
            <a:r>
              <a:rPr lang="en-US" sz="4800" dirty="0">
                <a:latin typeface="Hiragino Maru Gothic ProN W4" panose="020F0400000000000000" pitchFamily="34" charset="-128"/>
                <a:ea typeface="Hiragino Maru Gothic ProN W4" panose="020F0400000000000000" pitchFamily="34" charset="-128"/>
              </a:rPr>
              <a:t>(one-hot encoding)</a:t>
            </a:r>
            <a:endParaRPr sz="4800" dirty="0">
              <a:latin typeface="Hiragino Maru Gothic ProN W4" panose="020F0400000000000000" pitchFamily="34" charset="-128"/>
              <a:ea typeface="Hiragino Maru Gothic ProN W4" panose="020F0400000000000000" pitchFamily="34" charset="-128"/>
            </a:endParaRPr>
          </a:p>
        </p:txBody>
      </p:sp>
      <p:pic>
        <p:nvPicPr>
          <p:cNvPr id="9" name="図 8" descr="テキスト&#10;&#10;中程度の精度で自動的に生成された説明">
            <a:extLst>
              <a:ext uri="{FF2B5EF4-FFF2-40B4-BE49-F238E27FC236}">
                <a16:creationId xmlns:a16="http://schemas.microsoft.com/office/drawing/2014/main" id="{10175F74-C739-498A-7D28-A2D342BBC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857" y="3297440"/>
            <a:ext cx="6019800" cy="7442200"/>
          </a:xfrm>
          <a:prstGeom prst="rect">
            <a:avLst/>
          </a:prstGeom>
        </p:spPr>
      </p:pic>
      <p:sp>
        <p:nvSpPr>
          <p:cNvPr id="11" name="入力データの周りを0で埋めてサイズを同じにする">
            <a:extLst>
              <a:ext uri="{FF2B5EF4-FFF2-40B4-BE49-F238E27FC236}">
                <a16:creationId xmlns:a16="http://schemas.microsoft.com/office/drawing/2014/main" id="{C44288D2-A4A8-3AC5-71EA-7FE4D28B7713}"/>
              </a:ext>
            </a:extLst>
          </p:cNvPr>
          <p:cNvSpPr txBox="1"/>
          <p:nvPr/>
        </p:nvSpPr>
        <p:spPr>
          <a:xfrm>
            <a:off x="7761302" y="4778367"/>
            <a:ext cx="3222036"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(28,28,1)</a:t>
            </a:r>
            <a:endParaRPr dirty="0">
              <a:latin typeface="Hiragino Maru Gothic ProN W4" panose="020F0400000000000000" pitchFamily="34" charset="-128"/>
              <a:ea typeface="Hiragino Maru Gothic ProN W4" panose="020F0400000000000000" pitchFamily="34" charset="-128"/>
            </a:endParaRPr>
          </a:p>
        </p:txBody>
      </p:sp>
      <p:sp>
        <p:nvSpPr>
          <p:cNvPr id="23" name="テキスト ボックス 22">
            <a:extLst>
              <a:ext uri="{FF2B5EF4-FFF2-40B4-BE49-F238E27FC236}">
                <a16:creationId xmlns:a16="http://schemas.microsoft.com/office/drawing/2014/main" id="{97F37825-04F9-654D-E704-42046B0B1AE2}"/>
              </a:ext>
            </a:extLst>
          </p:cNvPr>
          <p:cNvSpPr txBox="1"/>
          <p:nvPr/>
        </p:nvSpPr>
        <p:spPr>
          <a:xfrm>
            <a:off x="12997510" y="4182503"/>
            <a:ext cx="12192000"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 altLang="ja-JP" sz="3200" b="0" i="0" u="none" strike="noStrike">
                <a:solidFill>
                  <a:srgbClr val="212121"/>
                </a:solidFill>
                <a:effectLst/>
                <a:latin typeface="Hiragino Maru Gothic ProN W4" panose="020F0400000000000000" pitchFamily="34" charset="-128"/>
                <a:ea typeface="Hiragino Maru Gothic ProN W4" panose="020F0400000000000000" pitchFamily="34" charset="-128"/>
              </a:rPr>
              <a:t>array([0., 0., 0., 0., 0., 0., 0., 0., 0., 1.], dtype=float32)</a:t>
            </a:r>
            <a:endParaRPr lang="ja-JP" altLang="en-US" sz="3200">
              <a:latin typeface="Hiragino Maru Gothic ProN W4" panose="020F0400000000000000" pitchFamily="34" charset="-128"/>
              <a:ea typeface="Hiragino Maru Gothic ProN W4" panose="020F0400000000000000" pitchFamily="34" charset="-128"/>
            </a:endParaRPr>
          </a:p>
        </p:txBody>
      </p:sp>
      <p:sp>
        <p:nvSpPr>
          <p:cNvPr id="4" name="入力データの周りを0で埋めてサイズを同じにする">
            <a:extLst>
              <a:ext uri="{FF2B5EF4-FFF2-40B4-BE49-F238E27FC236}">
                <a16:creationId xmlns:a16="http://schemas.microsoft.com/office/drawing/2014/main" id="{306FC461-5A77-5EBD-DEA0-D6709D929AED}"/>
              </a:ext>
            </a:extLst>
          </p:cNvPr>
          <p:cNvSpPr txBox="1"/>
          <p:nvPr/>
        </p:nvSpPr>
        <p:spPr>
          <a:xfrm>
            <a:off x="18149679" y="6582378"/>
            <a:ext cx="2923877"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sz="4400" dirty="0">
                <a:latin typeface="Hiragino Maru Gothic ProN W4" panose="020F0400000000000000" pitchFamily="34" charset="-128"/>
                <a:ea typeface="Hiragino Maru Gothic ProN W4" panose="020F0400000000000000" pitchFamily="34" charset="-128"/>
              </a:rPr>
              <a:t>正解ラベル</a:t>
            </a:r>
            <a:endParaRPr sz="4400"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5E1D8562-09E8-1D93-0F27-98FB5927C4C4}"/>
              </a:ext>
            </a:extLst>
          </p:cNvPr>
          <p:cNvSpPr txBox="1"/>
          <p:nvPr/>
        </p:nvSpPr>
        <p:spPr>
          <a:xfrm>
            <a:off x="13526798" y="6582378"/>
            <a:ext cx="2923878"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sz="4400" dirty="0">
                <a:latin typeface="Hiragino Maru Gothic ProN W4" panose="020F0400000000000000" pitchFamily="34" charset="-128"/>
                <a:ea typeface="Hiragino Maru Gothic ProN W4" panose="020F0400000000000000" pitchFamily="34" charset="-128"/>
              </a:rPr>
              <a:t>画像データ</a:t>
            </a:r>
            <a:endParaRPr sz="4400"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0CC2DFB1-2516-1338-EC57-1FA1443C84D1}"/>
              </a:ext>
            </a:extLst>
          </p:cNvPr>
          <p:cNvSpPr txBox="1"/>
          <p:nvPr/>
        </p:nvSpPr>
        <p:spPr>
          <a:xfrm>
            <a:off x="13236650" y="7644224"/>
            <a:ext cx="2845331"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g[0][0][</a:t>
            </a:r>
            <a:r>
              <a:rPr lang="en-US" altLang="ja-JP" sz="4400" dirty="0">
                <a:latin typeface="Hiragino Maru Gothic ProN W4" panose="020F0400000000000000" pitchFamily="34" charset="-128"/>
                <a:ea typeface="Hiragino Maru Gothic ProN W4" panose="020F0400000000000000" pitchFamily="34" charset="-128"/>
              </a:rPr>
              <a:t>0</a:t>
            </a:r>
            <a:r>
              <a:rPr lang="en-US" sz="4400" dirty="0">
                <a:latin typeface="Hiragino Maru Gothic ProN W4" panose="020F0400000000000000" pitchFamily="34" charset="-128"/>
                <a:ea typeface="Hiragino Maru Gothic ProN W4" panose="020F0400000000000000" pitchFamily="34" charset="-128"/>
              </a:rPr>
              <a:t>]</a:t>
            </a:r>
            <a:endParaRPr sz="4400" dirty="0">
              <a:latin typeface="Hiragino Maru Gothic ProN W4" panose="020F0400000000000000" pitchFamily="34" charset="-128"/>
              <a:ea typeface="Hiragino Maru Gothic ProN W4" panose="020F0400000000000000" pitchFamily="34" charset="-128"/>
            </a:endParaRPr>
          </a:p>
        </p:txBody>
      </p:sp>
      <p:sp>
        <p:nvSpPr>
          <p:cNvPr id="3" name="入力データの周りを0で埋めてサイズを同じにする">
            <a:extLst>
              <a:ext uri="{FF2B5EF4-FFF2-40B4-BE49-F238E27FC236}">
                <a16:creationId xmlns:a16="http://schemas.microsoft.com/office/drawing/2014/main" id="{93C3D4A4-8F6A-7324-7A70-EB94CD34805D}"/>
              </a:ext>
            </a:extLst>
          </p:cNvPr>
          <p:cNvSpPr txBox="1"/>
          <p:nvPr/>
        </p:nvSpPr>
        <p:spPr>
          <a:xfrm>
            <a:off x="17857932" y="7644224"/>
            <a:ext cx="2846933"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g[0][1][0]</a:t>
            </a:r>
            <a:endParaRPr sz="4400" dirty="0">
              <a:latin typeface="Hiragino Maru Gothic ProN W4" panose="020F0400000000000000" pitchFamily="34" charset="-128"/>
              <a:ea typeface="Hiragino Maru Gothic ProN W4" panose="020F0400000000000000" pitchFamily="34" charset="-128"/>
            </a:endParaRPr>
          </a:p>
        </p:txBody>
      </p:sp>
      <p:sp>
        <p:nvSpPr>
          <p:cNvPr id="6" name="入力データの周りを0で埋めてサイズを同じにする">
            <a:extLst>
              <a:ext uri="{FF2B5EF4-FFF2-40B4-BE49-F238E27FC236}">
                <a16:creationId xmlns:a16="http://schemas.microsoft.com/office/drawing/2014/main" id="{FB674B4C-4B3E-72A7-75FE-C9066FA970DF}"/>
              </a:ext>
            </a:extLst>
          </p:cNvPr>
          <p:cNvSpPr txBox="1"/>
          <p:nvPr/>
        </p:nvSpPr>
        <p:spPr>
          <a:xfrm>
            <a:off x="13236650" y="8706070"/>
            <a:ext cx="3214021"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g[0][0][15]</a:t>
            </a:r>
            <a:endParaRPr sz="4400" dirty="0">
              <a:latin typeface="Hiragino Maru Gothic ProN W4" panose="020F0400000000000000" pitchFamily="34" charset="-128"/>
              <a:ea typeface="Hiragino Maru Gothic ProN W4" panose="020F0400000000000000" pitchFamily="34" charset="-128"/>
            </a:endParaRPr>
          </a:p>
        </p:txBody>
      </p:sp>
      <p:sp>
        <p:nvSpPr>
          <p:cNvPr id="7" name="入力データの周りを0で埋めてサイズを同じにする">
            <a:extLst>
              <a:ext uri="{FF2B5EF4-FFF2-40B4-BE49-F238E27FC236}">
                <a16:creationId xmlns:a16="http://schemas.microsoft.com/office/drawing/2014/main" id="{195CDC4E-6F5D-C021-E573-D4E3A452D6F4}"/>
              </a:ext>
            </a:extLst>
          </p:cNvPr>
          <p:cNvSpPr txBox="1"/>
          <p:nvPr/>
        </p:nvSpPr>
        <p:spPr>
          <a:xfrm>
            <a:off x="17857932" y="8706070"/>
            <a:ext cx="3215624"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g[0][1][15]</a:t>
            </a:r>
            <a:endParaRPr sz="4400" dirty="0">
              <a:latin typeface="Hiragino Maru Gothic ProN W4" panose="020F0400000000000000" pitchFamily="34" charset="-128"/>
              <a:ea typeface="Hiragino Maru Gothic ProN W4" panose="020F0400000000000000" pitchFamily="34" charset="-128"/>
            </a:endParaRPr>
          </a:p>
        </p:txBody>
      </p:sp>
      <p:grpSp>
        <p:nvGrpSpPr>
          <p:cNvPr id="16" name="グループ化 15">
            <a:extLst>
              <a:ext uri="{FF2B5EF4-FFF2-40B4-BE49-F238E27FC236}">
                <a16:creationId xmlns:a16="http://schemas.microsoft.com/office/drawing/2014/main" id="{8A6EF958-6D9C-0AC7-3264-E59E6EA53705}"/>
              </a:ext>
            </a:extLst>
          </p:cNvPr>
          <p:cNvGrpSpPr/>
          <p:nvPr/>
        </p:nvGrpSpPr>
        <p:grpSpPr>
          <a:xfrm>
            <a:off x="14556087" y="8089475"/>
            <a:ext cx="564257" cy="883334"/>
            <a:chOff x="16081980" y="10981809"/>
            <a:chExt cx="564257" cy="883334"/>
          </a:xfrm>
        </p:grpSpPr>
        <p:sp>
          <p:nvSpPr>
            <p:cNvPr id="10" name="入力データの周りを0で埋めてサイズを同じにする">
              <a:extLst>
                <a:ext uri="{FF2B5EF4-FFF2-40B4-BE49-F238E27FC236}">
                  <a16:creationId xmlns:a16="http://schemas.microsoft.com/office/drawing/2014/main" id="{4683AB07-F37E-009B-4177-15A23FCA3546}"/>
                </a:ext>
              </a:extLst>
            </p:cNvPr>
            <p:cNvSpPr txBox="1"/>
            <p:nvPr/>
          </p:nvSpPr>
          <p:spPr>
            <a:xfrm>
              <a:off x="16081980" y="10981809"/>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12" name="入力データの周りを0で埋めてサイズを同じにする">
              <a:extLst>
                <a:ext uri="{FF2B5EF4-FFF2-40B4-BE49-F238E27FC236}">
                  <a16:creationId xmlns:a16="http://schemas.microsoft.com/office/drawing/2014/main" id="{F8412030-3B5E-C014-918D-CA3D2DCD5E02}"/>
                </a:ext>
              </a:extLst>
            </p:cNvPr>
            <p:cNvSpPr txBox="1"/>
            <p:nvPr/>
          </p:nvSpPr>
          <p:spPr>
            <a:xfrm>
              <a:off x="16081980" y="11263953"/>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13" name="入力データの周りを0で埋めてサイズを同じにする">
              <a:extLst>
                <a:ext uri="{FF2B5EF4-FFF2-40B4-BE49-F238E27FC236}">
                  <a16:creationId xmlns:a16="http://schemas.microsoft.com/office/drawing/2014/main" id="{B4F0C412-B705-796F-36AB-F138761FB54B}"/>
                </a:ext>
              </a:extLst>
            </p:cNvPr>
            <p:cNvSpPr txBox="1"/>
            <p:nvPr/>
          </p:nvSpPr>
          <p:spPr>
            <a:xfrm>
              <a:off x="16081980" y="11122881"/>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grpSp>
        <p:nvGrpSpPr>
          <p:cNvPr id="27" name="グループ化 26">
            <a:extLst>
              <a:ext uri="{FF2B5EF4-FFF2-40B4-BE49-F238E27FC236}">
                <a16:creationId xmlns:a16="http://schemas.microsoft.com/office/drawing/2014/main" id="{D9DD10EB-1B12-8F14-AD38-63D9473BE727}"/>
              </a:ext>
            </a:extLst>
          </p:cNvPr>
          <p:cNvGrpSpPr/>
          <p:nvPr/>
        </p:nvGrpSpPr>
        <p:grpSpPr>
          <a:xfrm>
            <a:off x="13168247" y="10739640"/>
            <a:ext cx="8965623" cy="1773836"/>
            <a:chOff x="13236650" y="7644224"/>
            <a:chExt cx="8965623" cy="1773836"/>
          </a:xfrm>
        </p:grpSpPr>
        <p:sp>
          <p:nvSpPr>
            <p:cNvPr id="28" name="入力データの周りを0で埋めてサイズを同じにする">
              <a:extLst>
                <a:ext uri="{FF2B5EF4-FFF2-40B4-BE49-F238E27FC236}">
                  <a16:creationId xmlns:a16="http://schemas.microsoft.com/office/drawing/2014/main" id="{06B497C2-C78A-424F-5365-7E5BABB4C6DF}"/>
                </a:ext>
              </a:extLst>
            </p:cNvPr>
            <p:cNvSpPr txBox="1"/>
            <p:nvPr/>
          </p:nvSpPr>
          <p:spPr>
            <a:xfrm>
              <a:off x="13236650" y="7644224"/>
              <a:ext cx="3953005"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g[3749][0][</a:t>
              </a:r>
              <a:r>
                <a:rPr lang="en-US" altLang="ja-JP" sz="4400" dirty="0">
                  <a:latin typeface="Hiragino Maru Gothic ProN W4" panose="020F0400000000000000" pitchFamily="34" charset="-128"/>
                  <a:ea typeface="Hiragino Maru Gothic ProN W4" panose="020F0400000000000000" pitchFamily="34" charset="-128"/>
                </a:rPr>
                <a:t>0</a:t>
              </a:r>
              <a:r>
                <a:rPr lang="en-US" sz="4400" dirty="0">
                  <a:latin typeface="Hiragino Maru Gothic ProN W4" panose="020F0400000000000000" pitchFamily="34" charset="-128"/>
                  <a:ea typeface="Hiragino Maru Gothic ProN W4" panose="020F0400000000000000" pitchFamily="34" charset="-128"/>
                </a:rPr>
                <a:t>]</a:t>
              </a:r>
              <a:endParaRPr sz="4400" dirty="0">
                <a:latin typeface="Hiragino Maru Gothic ProN W4" panose="020F0400000000000000" pitchFamily="34" charset="-128"/>
                <a:ea typeface="Hiragino Maru Gothic ProN W4" panose="020F0400000000000000" pitchFamily="34" charset="-128"/>
              </a:endParaRPr>
            </a:p>
          </p:txBody>
        </p:sp>
        <p:sp>
          <p:nvSpPr>
            <p:cNvPr id="29" name="入力データの周りを0で埋めてサイズを同じにする">
              <a:extLst>
                <a:ext uri="{FF2B5EF4-FFF2-40B4-BE49-F238E27FC236}">
                  <a16:creationId xmlns:a16="http://schemas.microsoft.com/office/drawing/2014/main" id="{CCB0139B-15C6-DDCF-AF67-28E35579CCFB}"/>
                </a:ext>
              </a:extLst>
            </p:cNvPr>
            <p:cNvSpPr txBox="1"/>
            <p:nvPr/>
          </p:nvSpPr>
          <p:spPr>
            <a:xfrm>
              <a:off x="17880577" y="7644224"/>
              <a:ext cx="3953005"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a:t>
              </a:r>
              <a:r>
                <a:rPr lang="en-US" altLang="ja-JP" sz="4400" dirty="0">
                  <a:latin typeface="Hiragino Maru Gothic ProN W4" panose="020F0400000000000000" pitchFamily="34" charset="-128"/>
                  <a:ea typeface="Hiragino Maru Gothic ProN W4" panose="020F0400000000000000" pitchFamily="34" charset="-128"/>
                </a:rPr>
                <a:t>3749</a:t>
              </a:r>
              <a:r>
                <a:rPr lang="en-US" sz="4400" dirty="0">
                  <a:latin typeface="Hiragino Maru Gothic ProN W4" panose="020F0400000000000000" pitchFamily="34" charset="-128"/>
                  <a:ea typeface="Hiragino Maru Gothic ProN W4" panose="020F0400000000000000" pitchFamily="34" charset="-128"/>
                </a:rPr>
                <a:t>][1][0]</a:t>
              </a:r>
              <a:endParaRPr sz="4400" dirty="0">
                <a:latin typeface="Hiragino Maru Gothic ProN W4" panose="020F0400000000000000" pitchFamily="34" charset="-128"/>
                <a:ea typeface="Hiragino Maru Gothic ProN W4" panose="020F0400000000000000" pitchFamily="34" charset="-128"/>
              </a:endParaRPr>
            </a:p>
          </p:txBody>
        </p:sp>
        <p:sp>
          <p:nvSpPr>
            <p:cNvPr id="30" name="入力データの周りを0で埋めてサイズを同じにする">
              <a:extLst>
                <a:ext uri="{FF2B5EF4-FFF2-40B4-BE49-F238E27FC236}">
                  <a16:creationId xmlns:a16="http://schemas.microsoft.com/office/drawing/2014/main" id="{1D7E36E9-43A0-FBE0-6847-883AE59351FE}"/>
                </a:ext>
              </a:extLst>
            </p:cNvPr>
            <p:cNvSpPr txBox="1"/>
            <p:nvPr/>
          </p:nvSpPr>
          <p:spPr>
            <a:xfrm>
              <a:off x="13236650" y="8706070"/>
              <a:ext cx="4321696"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a:t>
              </a:r>
              <a:r>
                <a:rPr lang="en-US" altLang="ja-JP" sz="4400" dirty="0">
                  <a:latin typeface="Hiragino Maru Gothic ProN W4" panose="020F0400000000000000" pitchFamily="34" charset="-128"/>
                  <a:ea typeface="Hiragino Maru Gothic ProN W4" panose="020F0400000000000000" pitchFamily="34" charset="-128"/>
                </a:rPr>
                <a:t>3749</a:t>
              </a:r>
              <a:r>
                <a:rPr lang="en-US" sz="4400" dirty="0">
                  <a:latin typeface="Hiragino Maru Gothic ProN W4" panose="020F0400000000000000" pitchFamily="34" charset="-128"/>
                  <a:ea typeface="Hiragino Maru Gothic ProN W4" panose="020F0400000000000000" pitchFamily="34" charset="-128"/>
                </a:rPr>
                <a:t>][0][15]</a:t>
              </a:r>
              <a:endParaRPr sz="4400" dirty="0">
                <a:latin typeface="Hiragino Maru Gothic ProN W4" panose="020F0400000000000000" pitchFamily="34" charset="-128"/>
                <a:ea typeface="Hiragino Maru Gothic ProN W4" panose="020F0400000000000000" pitchFamily="34" charset="-128"/>
              </a:endParaRPr>
            </a:p>
          </p:txBody>
        </p:sp>
        <p:sp>
          <p:nvSpPr>
            <p:cNvPr id="31" name="入力データの周りを0で埋めてサイズを同じにする">
              <a:extLst>
                <a:ext uri="{FF2B5EF4-FFF2-40B4-BE49-F238E27FC236}">
                  <a16:creationId xmlns:a16="http://schemas.microsoft.com/office/drawing/2014/main" id="{41A96CFB-E6E0-9E04-FBCC-28495F27729C}"/>
                </a:ext>
              </a:extLst>
            </p:cNvPr>
            <p:cNvSpPr txBox="1"/>
            <p:nvPr/>
          </p:nvSpPr>
          <p:spPr>
            <a:xfrm>
              <a:off x="17880577" y="8706070"/>
              <a:ext cx="4321696"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a:t>
              </a:r>
              <a:r>
                <a:rPr lang="en-US" altLang="ja-JP" sz="4400" dirty="0">
                  <a:latin typeface="Hiragino Maru Gothic ProN W4" panose="020F0400000000000000" pitchFamily="34" charset="-128"/>
                  <a:ea typeface="Hiragino Maru Gothic ProN W4" panose="020F0400000000000000" pitchFamily="34" charset="-128"/>
                </a:rPr>
                <a:t>3749</a:t>
              </a:r>
              <a:r>
                <a:rPr lang="en-US" sz="4400" dirty="0">
                  <a:latin typeface="Hiragino Maru Gothic ProN W4" panose="020F0400000000000000" pitchFamily="34" charset="-128"/>
                  <a:ea typeface="Hiragino Maru Gothic ProN W4" panose="020F0400000000000000" pitchFamily="34" charset="-128"/>
                </a:rPr>
                <a:t>][1][15]</a:t>
              </a:r>
              <a:endParaRPr sz="4400" dirty="0">
                <a:latin typeface="Hiragino Maru Gothic ProN W4" panose="020F0400000000000000" pitchFamily="34" charset="-128"/>
                <a:ea typeface="Hiragino Maru Gothic ProN W4" panose="020F0400000000000000" pitchFamily="34" charset="-128"/>
              </a:endParaRPr>
            </a:p>
          </p:txBody>
        </p:sp>
        <p:sp>
          <p:nvSpPr>
            <p:cNvPr id="34" name="入力データの周りを0で埋めてサイズを同じにする">
              <a:extLst>
                <a:ext uri="{FF2B5EF4-FFF2-40B4-BE49-F238E27FC236}">
                  <a16:creationId xmlns:a16="http://schemas.microsoft.com/office/drawing/2014/main" id="{B6DFFF84-CA0D-A5D6-619F-D67C3C934C6E}"/>
                </a:ext>
              </a:extLst>
            </p:cNvPr>
            <p:cNvSpPr txBox="1"/>
            <p:nvPr/>
          </p:nvSpPr>
          <p:spPr>
            <a:xfrm>
              <a:off x="18367272" y="8122509"/>
              <a:ext cx="1026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endParaRPr lang="en-US" sz="3600" dirty="0">
                <a:latin typeface="Hiragino Maru Gothic ProN W4" panose="020F0400000000000000" pitchFamily="34" charset="-128"/>
                <a:ea typeface="Hiragino Maru Gothic ProN W4" panose="020F0400000000000000" pitchFamily="34" charset="-128"/>
              </a:endParaRPr>
            </a:p>
          </p:txBody>
        </p:sp>
      </p:grpSp>
      <p:grpSp>
        <p:nvGrpSpPr>
          <p:cNvPr id="48" name="グループ化 47">
            <a:extLst>
              <a:ext uri="{FF2B5EF4-FFF2-40B4-BE49-F238E27FC236}">
                <a16:creationId xmlns:a16="http://schemas.microsoft.com/office/drawing/2014/main" id="{DCFB0D9D-BCF5-261F-2DF0-4980850E99A9}"/>
              </a:ext>
            </a:extLst>
          </p:cNvPr>
          <p:cNvGrpSpPr/>
          <p:nvPr/>
        </p:nvGrpSpPr>
        <p:grpSpPr>
          <a:xfrm>
            <a:off x="19224419" y="8089475"/>
            <a:ext cx="564257" cy="883334"/>
            <a:chOff x="16081980" y="10981809"/>
            <a:chExt cx="564257" cy="883334"/>
          </a:xfrm>
        </p:grpSpPr>
        <p:sp>
          <p:nvSpPr>
            <p:cNvPr id="49" name="入力データの周りを0で埋めてサイズを同じにする">
              <a:extLst>
                <a:ext uri="{FF2B5EF4-FFF2-40B4-BE49-F238E27FC236}">
                  <a16:creationId xmlns:a16="http://schemas.microsoft.com/office/drawing/2014/main" id="{CE97AD62-2C4E-6146-F1DC-4871E243BFCE}"/>
                </a:ext>
              </a:extLst>
            </p:cNvPr>
            <p:cNvSpPr txBox="1"/>
            <p:nvPr/>
          </p:nvSpPr>
          <p:spPr>
            <a:xfrm>
              <a:off x="16081980" y="10981809"/>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0" name="入力データの周りを0で埋めてサイズを同じにする">
              <a:extLst>
                <a:ext uri="{FF2B5EF4-FFF2-40B4-BE49-F238E27FC236}">
                  <a16:creationId xmlns:a16="http://schemas.microsoft.com/office/drawing/2014/main" id="{314C5857-A593-5723-6056-820A4662794D}"/>
                </a:ext>
              </a:extLst>
            </p:cNvPr>
            <p:cNvSpPr txBox="1"/>
            <p:nvPr/>
          </p:nvSpPr>
          <p:spPr>
            <a:xfrm>
              <a:off x="16081980" y="11263953"/>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1" name="入力データの周りを0で埋めてサイズを同じにする">
              <a:extLst>
                <a:ext uri="{FF2B5EF4-FFF2-40B4-BE49-F238E27FC236}">
                  <a16:creationId xmlns:a16="http://schemas.microsoft.com/office/drawing/2014/main" id="{F566FCD7-1BE1-0A06-DD67-8A5270ED274A}"/>
                </a:ext>
              </a:extLst>
            </p:cNvPr>
            <p:cNvSpPr txBox="1"/>
            <p:nvPr/>
          </p:nvSpPr>
          <p:spPr>
            <a:xfrm>
              <a:off x="16081980" y="11122881"/>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grpSp>
        <p:nvGrpSpPr>
          <p:cNvPr id="52" name="グループ化 51">
            <a:extLst>
              <a:ext uri="{FF2B5EF4-FFF2-40B4-BE49-F238E27FC236}">
                <a16:creationId xmlns:a16="http://schemas.microsoft.com/office/drawing/2014/main" id="{364AD45B-8367-1B28-E34A-9AC31F1B09D3}"/>
              </a:ext>
            </a:extLst>
          </p:cNvPr>
          <p:cNvGrpSpPr/>
          <p:nvPr/>
        </p:nvGrpSpPr>
        <p:grpSpPr>
          <a:xfrm>
            <a:off x="15121663" y="11215163"/>
            <a:ext cx="564257" cy="883334"/>
            <a:chOff x="16081980" y="10981809"/>
            <a:chExt cx="564257" cy="883334"/>
          </a:xfrm>
        </p:grpSpPr>
        <p:sp>
          <p:nvSpPr>
            <p:cNvPr id="53" name="入力データの周りを0で埋めてサイズを同じにする">
              <a:extLst>
                <a:ext uri="{FF2B5EF4-FFF2-40B4-BE49-F238E27FC236}">
                  <a16:creationId xmlns:a16="http://schemas.microsoft.com/office/drawing/2014/main" id="{F6124C79-C761-D80D-3F9F-FF6E5ED26B37}"/>
                </a:ext>
              </a:extLst>
            </p:cNvPr>
            <p:cNvSpPr txBox="1"/>
            <p:nvPr/>
          </p:nvSpPr>
          <p:spPr>
            <a:xfrm>
              <a:off x="16081980" y="10981809"/>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4" name="入力データの周りを0で埋めてサイズを同じにする">
              <a:extLst>
                <a:ext uri="{FF2B5EF4-FFF2-40B4-BE49-F238E27FC236}">
                  <a16:creationId xmlns:a16="http://schemas.microsoft.com/office/drawing/2014/main" id="{05EA7FE5-C921-F016-DB0A-C458E46DD94D}"/>
                </a:ext>
              </a:extLst>
            </p:cNvPr>
            <p:cNvSpPr txBox="1"/>
            <p:nvPr/>
          </p:nvSpPr>
          <p:spPr>
            <a:xfrm>
              <a:off x="16081980" y="11263953"/>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5" name="入力データの周りを0で埋めてサイズを同じにする">
              <a:extLst>
                <a:ext uri="{FF2B5EF4-FFF2-40B4-BE49-F238E27FC236}">
                  <a16:creationId xmlns:a16="http://schemas.microsoft.com/office/drawing/2014/main" id="{8B7BB284-622C-EC87-1CE2-4251B8BFBD97}"/>
                </a:ext>
              </a:extLst>
            </p:cNvPr>
            <p:cNvSpPr txBox="1"/>
            <p:nvPr/>
          </p:nvSpPr>
          <p:spPr>
            <a:xfrm>
              <a:off x="16081980" y="11122881"/>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grpSp>
        <p:nvGrpSpPr>
          <p:cNvPr id="56" name="グループ化 55">
            <a:extLst>
              <a:ext uri="{FF2B5EF4-FFF2-40B4-BE49-F238E27FC236}">
                <a16:creationId xmlns:a16="http://schemas.microsoft.com/office/drawing/2014/main" id="{13C57720-C8E8-828F-D90A-D780B2AF1C18}"/>
              </a:ext>
            </a:extLst>
          </p:cNvPr>
          <p:cNvGrpSpPr/>
          <p:nvPr/>
        </p:nvGrpSpPr>
        <p:grpSpPr>
          <a:xfrm>
            <a:off x="19801224" y="11184891"/>
            <a:ext cx="564257" cy="883334"/>
            <a:chOff x="16081980" y="10981809"/>
            <a:chExt cx="564257" cy="883334"/>
          </a:xfrm>
        </p:grpSpPr>
        <p:sp>
          <p:nvSpPr>
            <p:cNvPr id="57" name="入力データの周りを0で埋めてサイズを同じにする">
              <a:extLst>
                <a:ext uri="{FF2B5EF4-FFF2-40B4-BE49-F238E27FC236}">
                  <a16:creationId xmlns:a16="http://schemas.microsoft.com/office/drawing/2014/main" id="{86B61FC0-4E5C-0B67-E9EF-46C93846B209}"/>
                </a:ext>
              </a:extLst>
            </p:cNvPr>
            <p:cNvSpPr txBox="1"/>
            <p:nvPr/>
          </p:nvSpPr>
          <p:spPr>
            <a:xfrm>
              <a:off x="16081980" y="10981809"/>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8" name="入力データの周りを0で埋めてサイズを同じにする">
              <a:extLst>
                <a:ext uri="{FF2B5EF4-FFF2-40B4-BE49-F238E27FC236}">
                  <a16:creationId xmlns:a16="http://schemas.microsoft.com/office/drawing/2014/main" id="{D2F69D0F-3ED1-0E79-6FCE-2BEC6BE1ACF1}"/>
                </a:ext>
              </a:extLst>
            </p:cNvPr>
            <p:cNvSpPr txBox="1"/>
            <p:nvPr/>
          </p:nvSpPr>
          <p:spPr>
            <a:xfrm>
              <a:off x="16081980" y="11263953"/>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9" name="入力データの周りを0で埋めてサイズを同じにする">
              <a:extLst>
                <a:ext uri="{FF2B5EF4-FFF2-40B4-BE49-F238E27FC236}">
                  <a16:creationId xmlns:a16="http://schemas.microsoft.com/office/drawing/2014/main" id="{4BA9C8AB-0EE4-8BE6-F473-2338DABF12E8}"/>
                </a:ext>
              </a:extLst>
            </p:cNvPr>
            <p:cNvSpPr txBox="1"/>
            <p:nvPr/>
          </p:nvSpPr>
          <p:spPr>
            <a:xfrm>
              <a:off x="16081980" y="11122881"/>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grpSp>
        <p:nvGrpSpPr>
          <p:cNvPr id="60" name="グループ化 59">
            <a:extLst>
              <a:ext uri="{FF2B5EF4-FFF2-40B4-BE49-F238E27FC236}">
                <a16:creationId xmlns:a16="http://schemas.microsoft.com/office/drawing/2014/main" id="{29FEA81E-E856-8126-CC10-7FED6CEFB954}"/>
              </a:ext>
            </a:extLst>
          </p:cNvPr>
          <p:cNvGrpSpPr/>
          <p:nvPr/>
        </p:nvGrpSpPr>
        <p:grpSpPr>
          <a:xfrm>
            <a:off x="19408765" y="9655476"/>
            <a:ext cx="564257" cy="883334"/>
            <a:chOff x="16081980" y="10981809"/>
            <a:chExt cx="564257" cy="883334"/>
          </a:xfrm>
        </p:grpSpPr>
        <p:sp>
          <p:nvSpPr>
            <p:cNvPr id="61" name="入力データの周りを0で埋めてサイズを同じにする">
              <a:extLst>
                <a:ext uri="{FF2B5EF4-FFF2-40B4-BE49-F238E27FC236}">
                  <a16:creationId xmlns:a16="http://schemas.microsoft.com/office/drawing/2014/main" id="{495A9713-892F-9ACE-69A1-465CD94C5D49}"/>
                </a:ext>
              </a:extLst>
            </p:cNvPr>
            <p:cNvSpPr txBox="1"/>
            <p:nvPr/>
          </p:nvSpPr>
          <p:spPr>
            <a:xfrm>
              <a:off x="16081980" y="10981809"/>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62" name="入力データの周りを0で埋めてサイズを同じにする">
              <a:extLst>
                <a:ext uri="{FF2B5EF4-FFF2-40B4-BE49-F238E27FC236}">
                  <a16:creationId xmlns:a16="http://schemas.microsoft.com/office/drawing/2014/main" id="{54FC8B85-CB07-AADC-70D5-83DAC14095BB}"/>
                </a:ext>
              </a:extLst>
            </p:cNvPr>
            <p:cNvSpPr txBox="1"/>
            <p:nvPr/>
          </p:nvSpPr>
          <p:spPr>
            <a:xfrm>
              <a:off x="16081980" y="11263953"/>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63" name="入力データの周りを0で埋めてサイズを同じにする">
              <a:extLst>
                <a:ext uri="{FF2B5EF4-FFF2-40B4-BE49-F238E27FC236}">
                  <a16:creationId xmlns:a16="http://schemas.microsoft.com/office/drawing/2014/main" id="{8E0B69E6-61D7-675E-B2D0-4ECDE14277C6}"/>
                </a:ext>
              </a:extLst>
            </p:cNvPr>
            <p:cNvSpPr txBox="1"/>
            <p:nvPr/>
          </p:nvSpPr>
          <p:spPr>
            <a:xfrm>
              <a:off x="16081980" y="11122881"/>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grpSp>
        <p:nvGrpSpPr>
          <p:cNvPr id="64" name="グループ化 63">
            <a:extLst>
              <a:ext uri="{FF2B5EF4-FFF2-40B4-BE49-F238E27FC236}">
                <a16:creationId xmlns:a16="http://schemas.microsoft.com/office/drawing/2014/main" id="{69946F1E-A21F-8B6C-9D9C-8F148E1DE1A7}"/>
              </a:ext>
            </a:extLst>
          </p:cNvPr>
          <p:cNvGrpSpPr/>
          <p:nvPr/>
        </p:nvGrpSpPr>
        <p:grpSpPr>
          <a:xfrm>
            <a:off x="14706608" y="9637183"/>
            <a:ext cx="564257" cy="883334"/>
            <a:chOff x="16081980" y="10981809"/>
            <a:chExt cx="564257" cy="883334"/>
          </a:xfrm>
        </p:grpSpPr>
        <p:sp>
          <p:nvSpPr>
            <p:cNvPr id="65" name="入力データの周りを0で埋めてサイズを同じにする">
              <a:extLst>
                <a:ext uri="{FF2B5EF4-FFF2-40B4-BE49-F238E27FC236}">
                  <a16:creationId xmlns:a16="http://schemas.microsoft.com/office/drawing/2014/main" id="{E6C3EFE5-7C09-A0F9-B162-D9311A862A96}"/>
                </a:ext>
              </a:extLst>
            </p:cNvPr>
            <p:cNvSpPr txBox="1"/>
            <p:nvPr/>
          </p:nvSpPr>
          <p:spPr>
            <a:xfrm>
              <a:off x="16081980" y="10981809"/>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66" name="入力データの周りを0で埋めてサイズを同じにする">
              <a:extLst>
                <a:ext uri="{FF2B5EF4-FFF2-40B4-BE49-F238E27FC236}">
                  <a16:creationId xmlns:a16="http://schemas.microsoft.com/office/drawing/2014/main" id="{F433FA15-F9D3-57C0-872D-D6A118E4126A}"/>
                </a:ext>
              </a:extLst>
            </p:cNvPr>
            <p:cNvSpPr txBox="1"/>
            <p:nvPr/>
          </p:nvSpPr>
          <p:spPr>
            <a:xfrm>
              <a:off x="16081980" y="11263953"/>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67" name="入力データの周りを0で埋めてサイズを同じにする">
              <a:extLst>
                <a:ext uri="{FF2B5EF4-FFF2-40B4-BE49-F238E27FC236}">
                  <a16:creationId xmlns:a16="http://schemas.microsoft.com/office/drawing/2014/main" id="{8C731BD1-9D2A-6F51-AEE7-A33CD42C1058}"/>
                </a:ext>
              </a:extLst>
            </p:cNvPr>
            <p:cNvSpPr txBox="1"/>
            <p:nvPr/>
          </p:nvSpPr>
          <p:spPr>
            <a:xfrm>
              <a:off x="16081980" y="11122881"/>
              <a:ext cx="564257"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sp>
        <p:nvSpPr>
          <p:cNvPr id="68" name="左中かっこ 67">
            <a:extLst>
              <a:ext uri="{FF2B5EF4-FFF2-40B4-BE49-F238E27FC236}">
                <a16:creationId xmlns:a16="http://schemas.microsoft.com/office/drawing/2014/main" id="{65344ECD-5506-27D8-39DC-FCFD695C1B7F}"/>
              </a:ext>
            </a:extLst>
          </p:cNvPr>
          <p:cNvSpPr/>
          <p:nvPr/>
        </p:nvSpPr>
        <p:spPr>
          <a:xfrm>
            <a:off x="12462638" y="7644224"/>
            <a:ext cx="267436" cy="1767697"/>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endParaRPr>
          </a:p>
        </p:txBody>
      </p:sp>
      <p:sp>
        <p:nvSpPr>
          <p:cNvPr id="69" name="左中かっこ 68">
            <a:extLst>
              <a:ext uri="{FF2B5EF4-FFF2-40B4-BE49-F238E27FC236}">
                <a16:creationId xmlns:a16="http://schemas.microsoft.com/office/drawing/2014/main" id="{09D9E2FB-F44D-6B07-C4A8-999DCA93E11E}"/>
              </a:ext>
            </a:extLst>
          </p:cNvPr>
          <p:cNvSpPr/>
          <p:nvPr/>
        </p:nvSpPr>
        <p:spPr>
          <a:xfrm>
            <a:off x="12555350" y="10772981"/>
            <a:ext cx="267436" cy="1767697"/>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endParaRPr>
          </a:p>
        </p:txBody>
      </p:sp>
      <p:sp>
        <p:nvSpPr>
          <p:cNvPr id="70" name="左中かっこ 69">
            <a:extLst>
              <a:ext uri="{FF2B5EF4-FFF2-40B4-BE49-F238E27FC236}">
                <a16:creationId xmlns:a16="http://schemas.microsoft.com/office/drawing/2014/main" id="{77A82120-CBBC-A8DA-3462-53DF22EF2F67}"/>
              </a:ext>
            </a:extLst>
          </p:cNvPr>
          <p:cNvSpPr/>
          <p:nvPr/>
        </p:nvSpPr>
        <p:spPr>
          <a:xfrm>
            <a:off x="10829273" y="7648916"/>
            <a:ext cx="671563" cy="4896454"/>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endParaRPr>
          </a:p>
        </p:txBody>
      </p:sp>
      <p:sp>
        <p:nvSpPr>
          <p:cNvPr id="71" name="入力データの周りを0で埋めてサイズを同じにする">
            <a:extLst>
              <a:ext uri="{FF2B5EF4-FFF2-40B4-BE49-F238E27FC236}">
                <a16:creationId xmlns:a16="http://schemas.microsoft.com/office/drawing/2014/main" id="{C9F355E1-5BD4-D74E-7BC8-2C21FFE7BC09}"/>
              </a:ext>
            </a:extLst>
          </p:cNvPr>
          <p:cNvSpPr txBox="1"/>
          <p:nvPr/>
        </p:nvSpPr>
        <p:spPr>
          <a:xfrm flipH="1">
            <a:off x="10764896" y="8218850"/>
            <a:ext cx="2232614"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300"/>
            </a:lvl1pPr>
          </a:lstStyle>
          <a:p>
            <a:r>
              <a:rPr lang="en-US" sz="4400" dirty="0">
                <a:latin typeface="Hiragino Maru Gothic ProN W4" panose="020F0400000000000000" pitchFamily="34" charset="-128"/>
                <a:ea typeface="Hiragino Maru Gothic ProN W4" panose="020F0400000000000000" pitchFamily="34" charset="-128"/>
              </a:rPr>
              <a:t>16</a:t>
            </a:r>
            <a:endParaRPr sz="4400" dirty="0">
              <a:latin typeface="Hiragino Maru Gothic ProN W4" panose="020F0400000000000000" pitchFamily="34" charset="-128"/>
              <a:ea typeface="Hiragino Maru Gothic ProN W4" panose="020F0400000000000000" pitchFamily="34" charset="-128"/>
            </a:endParaRPr>
          </a:p>
        </p:txBody>
      </p:sp>
      <p:sp>
        <p:nvSpPr>
          <p:cNvPr id="72" name="入力データの周りを0で埋めてサイズを同じにする">
            <a:extLst>
              <a:ext uri="{FF2B5EF4-FFF2-40B4-BE49-F238E27FC236}">
                <a16:creationId xmlns:a16="http://schemas.microsoft.com/office/drawing/2014/main" id="{02AAA836-A2B3-BAE0-58EB-1A7A06107AC1}"/>
              </a:ext>
            </a:extLst>
          </p:cNvPr>
          <p:cNvSpPr txBox="1"/>
          <p:nvPr/>
        </p:nvSpPr>
        <p:spPr>
          <a:xfrm flipH="1">
            <a:off x="10792971" y="11303775"/>
            <a:ext cx="2232614"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300"/>
            </a:lvl1pPr>
          </a:lstStyle>
          <a:p>
            <a:r>
              <a:rPr lang="en-US" sz="4400" dirty="0">
                <a:latin typeface="Hiragino Maru Gothic ProN W4" panose="020F0400000000000000" pitchFamily="34" charset="-128"/>
                <a:ea typeface="Hiragino Maru Gothic ProN W4" panose="020F0400000000000000" pitchFamily="34" charset="-128"/>
              </a:rPr>
              <a:t>16</a:t>
            </a:r>
            <a:endParaRPr sz="4400" dirty="0">
              <a:latin typeface="Hiragino Maru Gothic ProN W4" panose="020F0400000000000000" pitchFamily="34" charset="-128"/>
              <a:ea typeface="Hiragino Maru Gothic ProN W4" panose="020F0400000000000000" pitchFamily="34" charset="-128"/>
            </a:endParaRPr>
          </a:p>
        </p:txBody>
      </p:sp>
      <p:sp>
        <p:nvSpPr>
          <p:cNvPr id="73" name="入力データの周りを0で埋めてサイズを同じにする">
            <a:extLst>
              <a:ext uri="{FF2B5EF4-FFF2-40B4-BE49-F238E27FC236}">
                <a16:creationId xmlns:a16="http://schemas.microsoft.com/office/drawing/2014/main" id="{149C9F2E-E68D-0343-A4A2-1EC2164C9B68}"/>
              </a:ext>
            </a:extLst>
          </p:cNvPr>
          <p:cNvSpPr txBox="1"/>
          <p:nvPr/>
        </p:nvSpPr>
        <p:spPr>
          <a:xfrm flipH="1">
            <a:off x="8041397" y="9826882"/>
            <a:ext cx="2532473"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300"/>
            </a:lvl1pPr>
          </a:lstStyle>
          <a:p>
            <a:r>
              <a:rPr lang="en-US" sz="4400" dirty="0">
                <a:latin typeface="Hiragino Maru Gothic ProN W4" panose="020F0400000000000000" pitchFamily="34" charset="-128"/>
                <a:ea typeface="Hiragino Maru Gothic ProN W4" panose="020F0400000000000000" pitchFamily="34" charset="-128"/>
              </a:rPr>
              <a:t>計60000</a:t>
            </a:r>
            <a:endParaRPr sz="44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4717676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40811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range(0,16):</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plt.subplot(4,4,i+1)</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plt.imshow(x_train[i],’gray’)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5" name="入力データの周りを0で埋めてサイズを同じにする">
            <a:extLst>
              <a:ext uri="{FF2B5EF4-FFF2-40B4-BE49-F238E27FC236}">
                <a16:creationId xmlns:a16="http://schemas.microsoft.com/office/drawing/2014/main" id="{0698CD65-96F6-BC07-BB88-E2F3B323F73D}"/>
              </a:ext>
            </a:extLst>
          </p:cNvPr>
          <p:cNvSpPr txBox="1"/>
          <p:nvPr/>
        </p:nvSpPr>
        <p:spPr>
          <a:xfrm>
            <a:off x="9339649" y="470473"/>
            <a:ext cx="506548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endParaRPr dirty="0">
              <a:latin typeface="Hiragino Maru Gothic ProN W4" panose="020F0400000000000000" pitchFamily="34" charset="-128"/>
              <a:ea typeface="Hiragino Maru Gothic ProN W4" panose="020F0400000000000000" pitchFamily="34" charset="-128"/>
            </a:endParaRPr>
          </a:p>
        </p:txBody>
      </p:sp>
      <p:pic>
        <p:nvPicPr>
          <p:cNvPr id="13" name="図 12" descr="カレンダー&#10;&#10;自動的に生成された説明">
            <a:extLst>
              <a:ext uri="{FF2B5EF4-FFF2-40B4-BE49-F238E27FC236}">
                <a16:creationId xmlns:a16="http://schemas.microsoft.com/office/drawing/2014/main" id="{83F37B00-B5A5-E596-5B38-A510C211F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987" y="5957748"/>
            <a:ext cx="8981463" cy="7321954"/>
          </a:xfrm>
          <a:prstGeom prst="rect">
            <a:avLst/>
          </a:prstGeom>
        </p:spPr>
      </p:pic>
    </p:spTree>
    <p:extLst>
      <p:ext uri="{BB962C8B-B14F-4D97-AF65-F5344CB8AC3E}">
        <p14:creationId xmlns:p14="http://schemas.microsoft.com/office/powerpoint/2010/main" val="179646566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40811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range(0,16):</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plt.subplot(4,4,i+1)</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plt.imshow(g[0][0][i],’gray’)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5" name="入力データの周りを0で埋めてサイズを同じにする">
            <a:extLst>
              <a:ext uri="{FF2B5EF4-FFF2-40B4-BE49-F238E27FC236}">
                <a16:creationId xmlns:a16="http://schemas.microsoft.com/office/drawing/2014/main" id="{0698CD65-96F6-BC07-BB88-E2F3B323F73D}"/>
              </a:ext>
            </a:extLst>
          </p:cNvPr>
          <p:cNvSpPr txBox="1"/>
          <p:nvPr/>
        </p:nvSpPr>
        <p:spPr>
          <a:xfrm>
            <a:off x="7980305" y="470473"/>
            <a:ext cx="7784182"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増幅した画像を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endParaRPr dirty="0">
              <a:latin typeface="Hiragino Maru Gothic ProN W4" panose="020F0400000000000000" pitchFamily="34" charset="-128"/>
              <a:ea typeface="Hiragino Maru Gothic ProN W4" panose="020F0400000000000000" pitchFamily="34" charset="-128"/>
            </a:endParaRPr>
          </a:p>
        </p:txBody>
      </p:sp>
      <p:pic>
        <p:nvPicPr>
          <p:cNvPr id="6" name="図 5" descr="カレンダー&#10;&#10;自動的に生成された説明">
            <a:extLst>
              <a:ext uri="{FF2B5EF4-FFF2-40B4-BE49-F238E27FC236}">
                <a16:creationId xmlns:a16="http://schemas.microsoft.com/office/drawing/2014/main" id="{F18DC042-E3E5-B7A1-0A62-079253870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987" y="5957748"/>
            <a:ext cx="8981463" cy="7321954"/>
          </a:xfrm>
          <a:prstGeom prst="rect">
            <a:avLst/>
          </a:prstGeom>
        </p:spPr>
      </p:pic>
      <p:pic>
        <p:nvPicPr>
          <p:cNvPr id="7" name="図 6" descr="カレンダー&#10;&#10;自動的に生成された説明">
            <a:extLst>
              <a:ext uri="{FF2B5EF4-FFF2-40B4-BE49-F238E27FC236}">
                <a16:creationId xmlns:a16="http://schemas.microsoft.com/office/drawing/2014/main" id="{7FE07A89-043E-8768-461E-07448159A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1449" y="6036728"/>
            <a:ext cx="9206807" cy="7244036"/>
          </a:xfrm>
          <a:prstGeom prst="rect">
            <a:avLst/>
          </a:prstGeom>
        </p:spPr>
      </p:pic>
    </p:spTree>
    <p:extLst>
      <p:ext uri="{BB962C8B-B14F-4D97-AF65-F5344CB8AC3E}">
        <p14:creationId xmlns:p14="http://schemas.microsoft.com/office/powerpoint/2010/main" val="282771253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404812" y="1527502"/>
            <a:ext cx="21977986" cy="4249097"/>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テキスト ボックス 2">
            <a:extLst>
              <a:ext uri="{FF2B5EF4-FFF2-40B4-BE49-F238E27FC236}">
                <a16:creationId xmlns:a16="http://schemas.microsoft.com/office/drawing/2014/main" id="{D5CE4FF2-8CCC-4BBC-9F8E-B75549E9D42D}"/>
              </a:ext>
            </a:extLst>
          </p:cNvPr>
          <p:cNvSpPr txBox="1"/>
          <p:nvPr/>
        </p:nvSpPr>
        <p:spPr>
          <a:xfrm>
            <a:off x="1203007" y="1820394"/>
            <a:ext cx="21977986" cy="3748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from keras.preprocessing.image import ImageDataGenerator</a:t>
            </a:r>
          </a:p>
          <a:p>
            <a:pPr algn="l"/>
            <a:endParaRPr lang="en-US" altLang="ja-JP" sz="4400" dirty="0">
              <a:solidFill>
                <a:schemeClr val="bg1"/>
              </a:solidFill>
              <a:latin typeface="Hiragino Maru Gothic ProN W4" panose="020F0400000000000000" pitchFamily="34" charset="-128"/>
              <a:ea typeface="Hiragino Maru Gothic ProN W4" panose="020F0400000000000000" pitchFamily="34" charset="-128"/>
            </a:endParaRP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vertical_fllip = True</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batch_size=16, shuffle=False)</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F3359ACC-8A1B-9F90-E4A0-BDD97BB00F1B}"/>
              </a:ext>
            </a:extLst>
          </p:cNvPr>
          <p:cNvSpPr txBox="1"/>
          <p:nvPr/>
        </p:nvSpPr>
        <p:spPr>
          <a:xfrm>
            <a:off x="5178061" y="7102763"/>
            <a:ext cx="1402787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vertical_flip = True  </a:t>
            </a:r>
            <a:r>
              <a:rPr lang="ja-JP" altLang="en-US" dirty="0">
                <a:latin typeface="Hiragino Maru Gothic ProN W4" panose="020F0400000000000000" pitchFamily="34" charset="-128"/>
                <a:ea typeface="Hiragino Maru Gothic ProN W4" panose="020F0400000000000000" pitchFamily="34" charset="-128"/>
              </a:rPr>
              <a:t>←  ランダムに上下反転</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26694776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40811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range(16,32):</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plt.subplot(4,4,i-15)</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plt.imshow(x_train[i],’gray’)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5" name="入力データの周りを0で埋めてサイズを同じにする">
            <a:extLst>
              <a:ext uri="{FF2B5EF4-FFF2-40B4-BE49-F238E27FC236}">
                <a16:creationId xmlns:a16="http://schemas.microsoft.com/office/drawing/2014/main" id="{0698CD65-96F6-BC07-BB88-E2F3B323F73D}"/>
              </a:ext>
            </a:extLst>
          </p:cNvPr>
          <p:cNvSpPr txBox="1"/>
          <p:nvPr/>
        </p:nvSpPr>
        <p:spPr>
          <a:xfrm>
            <a:off x="7629248" y="470473"/>
            <a:ext cx="8486298"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次の</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pic>
        <p:nvPicPr>
          <p:cNvPr id="6" name="図 5" descr="カレンダー&#10;&#10;自動的に生成された説明">
            <a:extLst>
              <a:ext uri="{FF2B5EF4-FFF2-40B4-BE49-F238E27FC236}">
                <a16:creationId xmlns:a16="http://schemas.microsoft.com/office/drawing/2014/main" id="{F62F04EE-2660-280F-8D67-D9D0C23ED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22" y="5828536"/>
            <a:ext cx="9284207" cy="7416991"/>
          </a:xfrm>
          <a:prstGeom prst="rect">
            <a:avLst/>
          </a:prstGeom>
        </p:spPr>
      </p:pic>
    </p:spTree>
    <p:extLst>
      <p:ext uri="{BB962C8B-B14F-4D97-AF65-F5344CB8AC3E}">
        <p14:creationId xmlns:p14="http://schemas.microsoft.com/office/powerpoint/2010/main" val="726958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range(16,32):</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plt.subplot(4,4,i-15)</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plt.imshow(g[1][0][i-16],’gray’)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p:txBody>
      </p:sp>
      <p:pic>
        <p:nvPicPr>
          <p:cNvPr id="6" name="図 5" descr="カレンダー&#10;&#10;自動的に生成された説明">
            <a:extLst>
              <a:ext uri="{FF2B5EF4-FFF2-40B4-BE49-F238E27FC236}">
                <a16:creationId xmlns:a16="http://schemas.microsoft.com/office/drawing/2014/main" id="{F62F04EE-2660-280F-8D67-D9D0C23ED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22" y="5828536"/>
            <a:ext cx="9284207" cy="7416991"/>
          </a:xfrm>
          <a:prstGeom prst="rect">
            <a:avLst/>
          </a:prstGeom>
        </p:spPr>
      </p:pic>
      <p:sp>
        <p:nvSpPr>
          <p:cNvPr id="3" name="入力データの周りを0で埋めてサイズを同じにする">
            <a:extLst>
              <a:ext uri="{FF2B5EF4-FFF2-40B4-BE49-F238E27FC236}">
                <a16:creationId xmlns:a16="http://schemas.microsoft.com/office/drawing/2014/main" id="{57A646E8-4915-5AF4-AEFE-CD193B6B49F1}"/>
              </a:ext>
            </a:extLst>
          </p:cNvPr>
          <p:cNvSpPr txBox="1"/>
          <p:nvPr/>
        </p:nvSpPr>
        <p:spPr>
          <a:xfrm>
            <a:off x="6589504" y="436544"/>
            <a:ext cx="11204990"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増幅した画像を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次の</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pic>
        <p:nvPicPr>
          <p:cNvPr id="10" name="図 9" descr="カレンダー&#10;&#10;自動的に生成された説明">
            <a:extLst>
              <a:ext uri="{FF2B5EF4-FFF2-40B4-BE49-F238E27FC236}">
                <a16:creationId xmlns:a16="http://schemas.microsoft.com/office/drawing/2014/main" id="{7F8247EF-3588-2BA6-17A3-AB6337F3A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4050" y="5914332"/>
            <a:ext cx="9284207" cy="7365124"/>
          </a:xfrm>
          <a:prstGeom prst="rect">
            <a:avLst/>
          </a:prstGeom>
        </p:spPr>
      </p:pic>
    </p:spTree>
    <p:extLst>
      <p:ext uri="{BB962C8B-B14F-4D97-AF65-F5344CB8AC3E}">
        <p14:creationId xmlns:p14="http://schemas.microsoft.com/office/powerpoint/2010/main" val="137252338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404811" y="1527502"/>
            <a:ext cx="22540913" cy="5085735"/>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テキスト ボックス 2">
            <a:extLst>
              <a:ext uri="{FF2B5EF4-FFF2-40B4-BE49-F238E27FC236}">
                <a16:creationId xmlns:a16="http://schemas.microsoft.com/office/drawing/2014/main" id="{D5CE4FF2-8CCC-4BBC-9F8E-B75549E9D42D}"/>
              </a:ext>
            </a:extLst>
          </p:cNvPr>
          <p:cNvSpPr txBox="1"/>
          <p:nvPr/>
        </p:nvSpPr>
        <p:spPr>
          <a:xfrm>
            <a:off x="1203007" y="1820394"/>
            <a:ext cx="21977986" cy="43581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from keras.preprocessing.image import ImageDataGenerator</a:t>
            </a:r>
          </a:p>
          <a:p>
            <a:pPr algn="l"/>
            <a:endParaRPr lang="en-US" altLang="ja-JP" sz="4400" dirty="0">
              <a:solidFill>
                <a:schemeClr val="bg1"/>
              </a:solidFill>
              <a:latin typeface="Hiragino Maru Gothic ProN W4" panose="020F0400000000000000" pitchFamily="34" charset="-128"/>
              <a:ea typeface="Hiragino Maru Gothic ProN W4" panose="020F0400000000000000" pitchFamily="34" charset="-128"/>
            </a:endParaRP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ja-JP" altLang="en-US" sz="4400" dirty="0">
                <a:solidFill>
                  <a:schemeClr val="bg1"/>
                </a:solidFill>
                <a:latin typeface="Hiragino Maru Gothic ProN W4" panose="020F0400000000000000" pitchFamily="34" charset="-128"/>
                <a:ea typeface="Hiragino Maru Gothic ProN W4" panose="020F0400000000000000" pitchFamily="34" charset="-128"/>
              </a:rPr>
              <a:t>　　 </a:t>
            </a:r>
            <a:r>
              <a:rPr lang="en-US" altLang="ja-JP" sz="4400" dirty="0">
                <a:solidFill>
                  <a:srgbClr val="FFFF00"/>
                </a:solidFill>
                <a:latin typeface="Hiragino Maru Gothic ProN W4" panose="020F0400000000000000" pitchFamily="34" charset="-128"/>
                <a:ea typeface="Hiragino Maru Gothic ProN W4" panose="020F0400000000000000" pitchFamily="34" charset="-128"/>
              </a:rPr>
              <a:t>rotation_range = 90,</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vertical_fllip = True</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batch_size=16, shuffle=</a:t>
            </a:r>
            <a:r>
              <a:rPr lang="en-US" altLang="ja-JP" sz="4400" dirty="0">
                <a:solidFill>
                  <a:srgbClr val="FFFF00"/>
                </a:solidFill>
                <a:latin typeface="Hiragino Maru Gothic ProN W4" panose="020F0400000000000000" pitchFamily="34" charset="-128"/>
                <a:ea typeface="Hiragino Maru Gothic ProN W4" panose="020F0400000000000000" pitchFamily="34" charset="-128"/>
              </a:rPr>
              <a:t>True</a:t>
            </a:r>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F3359ACC-8A1B-9F90-E4A0-BDD97BB00F1B}"/>
              </a:ext>
            </a:extLst>
          </p:cNvPr>
          <p:cNvSpPr txBox="1"/>
          <p:nvPr/>
        </p:nvSpPr>
        <p:spPr>
          <a:xfrm>
            <a:off x="5064739" y="7702838"/>
            <a:ext cx="13585450"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ランダムに</a:t>
            </a:r>
            <a:r>
              <a:rPr lang="en-US" altLang="ja-JP" dirty="0">
                <a:latin typeface="Hiragino Maru Gothic ProN W4" panose="020F0400000000000000" pitchFamily="34" charset="-128"/>
                <a:ea typeface="Hiragino Maru Gothic ProN W4" panose="020F0400000000000000" pitchFamily="34" charset="-128"/>
              </a:rPr>
              <a:t>90</a:t>
            </a:r>
            <a:r>
              <a:rPr lang="ja-JP" altLang="en-US" dirty="0">
                <a:latin typeface="Hiragino Maru Gothic ProN W4" panose="020F0400000000000000" pitchFamily="34" charset="-128"/>
                <a:ea typeface="Hiragino Maru Gothic ProN W4" panose="020F0400000000000000" pitchFamily="34" charset="-128"/>
              </a:rPr>
              <a:t>以内の回転と上下反転を実施</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07DEED94-12F2-990A-444C-440B872C4816}"/>
              </a:ext>
            </a:extLst>
          </p:cNvPr>
          <p:cNvSpPr txBox="1"/>
          <p:nvPr/>
        </p:nvSpPr>
        <p:spPr>
          <a:xfrm>
            <a:off x="9087479" y="8998238"/>
            <a:ext cx="553997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順番もシャッフル</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19976637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40811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range(32,48):</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plt.subplot(4,4,i-31)</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plt.imshow(x_train[i],’gray’)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5" name="入力データの周りを0で埋めてサイズを同じにする">
            <a:extLst>
              <a:ext uri="{FF2B5EF4-FFF2-40B4-BE49-F238E27FC236}">
                <a16:creationId xmlns:a16="http://schemas.microsoft.com/office/drawing/2014/main" id="{0698CD65-96F6-BC07-BB88-E2F3B323F73D}"/>
              </a:ext>
            </a:extLst>
          </p:cNvPr>
          <p:cNvSpPr txBox="1"/>
          <p:nvPr/>
        </p:nvSpPr>
        <p:spPr>
          <a:xfrm>
            <a:off x="7629248" y="470473"/>
            <a:ext cx="8486298"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次の</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pic>
        <p:nvPicPr>
          <p:cNvPr id="7" name="図 6" descr="カレンダー&#10;&#10;自動的に生成された説明">
            <a:extLst>
              <a:ext uri="{FF2B5EF4-FFF2-40B4-BE49-F238E27FC236}">
                <a16:creationId xmlns:a16="http://schemas.microsoft.com/office/drawing/2014/main" id="{E2C6BE35-776D-C4E6-FE92-C99A47955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742" y="6149246"/>
            <a:ext cx="9001125" cy="7096281"/>
          </a:xfrm>
          <a:prstGeom prst="rect">
            <a:avLst/>
          </a:prstGeom>
        </p:spPr>
      </p:pic>
    </p:spTree>
    <p:extLst>
      <p:ext uri="{BB962C8B-B14F-4D97-AF65-F5344CB8AC3E}">
        <p14:creationId xmlns:p14="http://schemas.microsoft.com/office/powerpoint/2010/main" val="38531393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range(32,48):</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plt.subplot(4,4,i-31)</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plt.imshow(g[2][0][i-32],’gray’)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p:txBody>
      </p:sp>
      <p:sp>
        <p:nvSpPr>
          <p:cNvPr id="3" name="入力データの周りを0で埋めてサイズを同じにする">
            <a:extLst>
              <a:ext uri="{FF2B5EF4-FFF2-40B4-BE49-F238E27FC236}">
                <a16:creationId xmlns:a16="http://schemas.microsoft.com/office/drawing/2014/main" id="{57A646E8-4915-5AF4-AEFE-CD193B6B49F1}"/>
              </a:ext>
            </a:extLst>
          </p:cNvPr>
          <p:cNvSpPr txBox="1"/>
          <p:nvPr/>
        </p:nvSpPr>
        <p:spPr>
          <a:xfrm>
            <a:off x="6589504" y="436544"/>
            <a:ext cx="11204990"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増幅した画像を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次の</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pic>
        <p:nvPicPr>
          <p:cNvPr id="5" name="図 4" descr="カレンダー&#10;&#10;自動的に生成された説明">
            <a:extLst>
              <a:ext uri="{FF2B5EF4-FFF2-40B4-BE49-F238E27FC236}">
                <a16:creationId xmlns:a16="http://schemas.microsoft.com/office/drawing/2014/main" id="{4663A34D-94C7-4DC4-7200-6F2B31419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742" y="6149246"/>
            <a:ext cx="9001125" cy="7096281"/>
          </a:xfrm>
          <a:prstGeom prst="rect">
            <a:avLst/>
          </a:prstGeom>
        </p:spPr>
      </p:pic>
      <p:pic>
        <p:nvPicPr>
          <p:cNvPr id="8" name="図 7" descr="カレンダー&#10;&#10;自動的に生成された説明">
            <a:extLst>
              <a:ext uri="{FF2B5EF4-FFF2-40B4-BE49-F238E27FC236}">
                <a16:creationId xmlns:a16="http://schemas.microsoft.com/office/drawing/2014/main" id="{1FBFE8B1-E6DF-DD9F-C2EC-6E6AC622E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98" y="6149246"/>
            <a:ext cx="9001125" cy="7121769"/>
          </a:xfrm>
          <a:prstGeom prst="rect">
            <a:avLst/>
          </a:prstGeom>
        </p:spPr>
      </p:pic>
    </p:spTree>
    <p:extLst>
      <p:ext uri="{BB962C8B-B14F-4D97-AF65-F5344CB8AC3E}">
        <p14:creationId xmlns:p14="http://schemas.microsoft.com/office/powerpoint/2010/main" val="210649809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グループ化 228">
            <a:extLst>
              <a:ext uri="{FF2B5EF4-FFF2-40B4-BE49-F238E27FC236}">
                <a16:creationId xmlns:a16="http://schemas.microsoft.com/office/drawing/2014/main" id="{6EAFDD6A-57BA-28CF-2083-209E274C7CE2}"/>
              </a:ext>
            </a:extLst>
          </p:cNvPr>
          <p:cNvGrpSpPr/>
          <p:nvPr/>
        </p:nvGrpSpPr>
        <p:grpSpPr>
          <a:xfrm>
            <a:off x="333801" y="6470338"/>
            <a:ext cx="24588344" cy="6198735"/>
            <a:chOff x="151370" y="3571541"/>
            <a:chExt cx="24588344" cy="6198735"/>
          </a:xfrm>
        </p:grpSpPr>
        <p:sp>
          <p:nvSpPr>
            <p:cNvPr id="57" name="テキスト ボックス 56">
              <a:extLst>
                <a:ext uri="{FF2B5EF4-FFF2-40B4-BE49-F238E27FC236}">
                  <a16:creationId xmlns:a16="http://schemas.microsoft.com/office/drawing/2014/main" id="{C62C06D8-AFFC-B1CE-C3F8-E9A863053CF0}"/>
                </a:ext>
              </a:extLst>
            </p:cNvPr>
            <p:cNvSpPr txBox="1"/>
            <p:nvPr/>
          </p:nvSpPr>
          <p:spPr>
            <a:xfrm>
              <a:off x="22072503" y="4362041"/>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3600" dirty="0">
                  <a:latin typeface="Hiragino Maru Gothic ProN W4" panose="020F0400000000000000" pitchFamily="34" charset="-128"/>
                  <a:ea typeface="Hiragino Maru Gothic ProN W4" panose="020F0400000000000000" pitchFamily="34" charset="-128"/>
                  <a:cs typeface="Arial" panose="020B0604020202020204" pitchFamily="34" charset="0"/>
                </a:rPr>
                <a:t>出力</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grpSp>
          <p:nvGrpSpPr>
            <p:cNvPr id="228" name="グループ化 227">
              <a:extLst>
                <a:ext uri="{FF2B5EF4-FFF2-40B4-BE49-F238E27FC236}">
                  <a16:creationId xmlns:a16="http://schemas.microsoft.com/office/drawing/2014/main" id="{C14B3166-3BEE-DB3E-CF83-7811F6D59583}"/>
                </a:ext>
              </a:extLst>
            </p:cNvPr>
            <p:cNvGrpSpPr/>
            <p:nvPr/>
          </p:nvGrpSpPr>
          <p:grpSpPr>
            <a:xfrm>
              <a:off x="151370" y="3571541"/>
              <a:ext cx="23597206" cy="6198735"/>
              <a:chOff x="151370" y="3571541"/>
              <a:chExt cx="23597206" cy="6198735"/>
            </a:xfrm>
          </p:grpSpPr>
          <p:grpSp>
            <p:nvGrpSpPr>
              <p:cNvPr id="221" name="グループ化 220">
                <a:extLst>
                  <a:ext uri="{FF2B5EF4-FFF2-40B4-BE49-F238E27FC236}">
                    <a16:creationId xmlns:a16="http://schemas.microsoft.com/office/drawing/2014/main" id="{2CAFD6C3-C4F6-4BB8-53B9-AF1DBDE35D09}"/>
                  </a:ext>
                </a:extLst>
              </p:cNvPr>
              <p:cNvGrpSpPr/>
              <p:nvPr/>
            </p:nvGrpSpPr>
            <p:grpSpPr>
              <a:xfrm>
                <a:off x="13752653" y="4571564"/>
                <a:ext cx="4988002" cy="5198712"/>
                <a:chOff x="14827900" y="4530237"/>
                <a:chExt cx="4988002" cy="5198712"/>
              </a:xfrm>
            </p:grpSpPr>
            <p:sp>
              <p:nvSpPr>
                <p:cNvPr id="113" name="正方形/長方形 112">
                  <a:extLst>
                    <a:ext uri="{FF2B5EF4-FFF2-40B4-BE49-F238E27FC236}">
                      <a16:creationId xmlns:a16="http://schemas.microsoft.com/office/drawing/2014/main" id="{CDB4D1C5-D694-D4E3-B6D9-9F843AABE971}"/>
                    </a:ext>
                  </a:extLst>
                </p:cNvPr>
                <p:cNvSpPr/>
                <p:nvPr/>
              </p:nvSpPr>
              <p:spPr>
                <a:xfrm>
                  <a:off x="14827900" y="4530237"/>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4" name="正方形/長方形 113">
                  <a:extLst>
                    <a:ext uri="{FF2B5EF4-FFF2-40B4-BE49-F238E27FC236}">
                      <a16:creationId xmlns:a16="http://schemas.microsoft.com/office/drawing/2014/main" id="{F1DE8D32-7AB3-A58E-18C5-037AE7C06EA7}"/>
                    </a:ext>
                  </a:extLst>
                </p:cNvPr>
                <p:cNvSpPr/>
                <p:nvPr/>
              </p:nvSpPr>
              <p:spPr>
                <a:xfrm>
                  <a:off x="14953660" y="4644500"/>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5" name="正方形/長方形 114">
                  <a:extLst>
                    <a:ext uri="{FF2B5EF4-FFF2-40B4-BE49-F238E27FC236}">
                      <a16:creationId xmlns:a16="http://schemas.microsoft.com/office/drawing/2014/main" id="{A5B67C94-66BE-72A7-3A14-FFB9C130C881}"/>
                    </a:ext>
                  </a:extLst>
                </p:cNvPr>
                <p:cNvSpPr/>
                <p:nvPr/>
              </p:nvSpPr>
              <p:spPr>
                <a:xfrm>
                  <a:off x="17472402" y="6550899"/>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6" name="正方形/長方形 115">
                  <a:extLst>
                    <a:ext uri="{FF2B5EF4-FFF2-40B4-BE49-F238E27FC236}">
                      <a16:creationId xmlns:a16="http://schemas.microsoft.com/office/drawing/2014/main" id="{CB3703BA-952B-D0B6-F873-6672E0AB6E44}"/>
                    </a:ext>
                  </a:extLst>
                </p:cNvPr>
                <p:cNvSpPr/>
                <p:nvPr/>
              </p:nvSpPr>
              <p:spPr>
                <a:xfrm>
                  <a:off x="15060585" y="4768381"/>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7" name="正方形/長方形 116">
                  <a:extLst>
                    <a:ext uri="{FF2B5EF4-FFF2-40B4-BE49-F238E27FC236}">
                      <a16:creationId xmlns:a16="http://schemas.microsoft.com/office/drawing/2014/main" id="{53EDB5D6-B5A7-2334-C947-820C043FAE68}"/>
                    </a:ext>
                  </a:extLst>
                </p:cNvPr>
                <p:cNvSpPr/>
                <p:nvPr/>
              </p:nvSpPr>
              <p:spPr>
                <a:xfrm>
                  <a:off x="15186345" y="4882644"/>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8" name="正方形/長方形 117">
                  <a:extLst>
                    <a:ext uri="{FF2B5EF4-FFF2-40B4-BE49-F238E27FC236}">
                      <a16:creationId xmlns:a16="http://schemas.microsoft.com/office/drawing/2014/main" id="{3B46B6EE-3E47-B219-C128-122D5264950C}"/>
                    </a:ext>
                  </a:extLst>
                </p:cNvPr>
                <p:cNvSpPr/>
                <p:nvPr/>
              </p:nvSpPr>
              <p:spPr>
                <a:xfrm>
                  <a:off x="15285649" y="5031438"/>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9" name="正方形/長方形 118">
                  <a:extLst>
                    <a:ext uri="{FF2B5EF4-FFF2-40B4-BE49-F238E27FC236}">
                      <a16:creationId xmlns:a16="http://schemas.microsoft.com/office/drawing/2014/main" id="{4CEB20C3-3534-5DDF-5321-7B04CAD45CE5}"/>
                    </a:ext>
                  </a:extLst>
                </p:cNvPr>
                <p:cNvSpPr/>
                <p:nvPr/>
              </p:nvSpPr>
              <p:spPr>
                <a:xfrm>
                  <a:off x="15411409" y="5145701"/>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0" name="正方形/長方形 119">
                  <a:extLst>
                    <a:ext uri="{FF2B5EF4-FFF2-40B4-BE49-F238E27FC236}">
                      <a16:creationId xmlns:a16="http://schemas.microsoft.com/office/drawing/2014/main" id="{2D8B45C7-1DCE-3EE4-A4A8-C97CB8CBA0DD}"/>
                    </a:ext>
                  </a:extLst>
                </p:cNvPr>
                <p:cNvSpPr/>
                <p:nvPr/>
              </p:nvSpPr>
              <p:spPr>
                <a:xfrm>
                  <a:off x="15518334" y="5269582"/>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1" name="正方形/長方形 120">
                  <a:extLst>
                    <a:ext uri="{FF2B5EF4-FFF2-40B4-BE49-F238E27FC236}">
                      <a16:creationId xmlns:a16="http://schemas.microsoft.com/office/drawing/2014/main" id="{96DE71AE-B8CC-5693-3958-A2FB5F70F101}"/>
                    </a:ext>
                  </a:extLst>
                </p:cNvPr>
                <p:cNvSpPr/>
                <p:nvPr/>
              </p:nvSpPr>
              <p:spPr>
                <a:xfrm>
                  <a:off x="15644094" y="5383845"/>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2" name="正方形/長方形 121">
                  <a:extLst>
                    <a:ext uri="{FF2B5EF4-FFF2-40B4-BE49-F238E27FC236}">
                      <a16:creationId xmlns:a16="http://schemas.microsoft.com/office/drawing/2014/main" id="{A502F7DF-247B-67F8-5A01-B60C1470F688}"/>
                    </a:ext>
                  </a:extLst>
                </p:cNvPr>
                <p:cNvSpPr/>
                <p:nvPr/>
              </p:nvSpPr>
              <p:spPr>
                <a:xfrm>
                  <a:off x="15748637" y="5507377"/>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3" name="正方形/長方形 122">
                  <a:extLst>
                    <a:ext uri="{FF2B5EF4-FFF2-40B4-BE49-F238E27FC236}">
                      <a16:creationId xmlns:a16="http://schemas.microsoft.com/office/drawing/2014/main" id="{9FC908EA-466F-65FA-BB3B-0D97B2F1E5F2}"/>
                    </a:ext>
                  </a:extLst>
                </p:cNvPr>
                <p:cNvSpPr/>
                <p:nvPr/>
              </p:nvSpPr>
              <p:spPr>
                <a:xfrm>
                  <a:off x="15874397" y="5621640"/>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4" name="正方形/長方形 123">
                  <a:extLst>
                    <a:ext uri="{FF2B5EF4-FFF2-40B4-BE49-F238E27FC236}">
                      <a16:creationId xmlns:a16="http://schemas.microsoft.com/office/drawing/2014/main" id="{A391D29F-723B-D529-910F-052718D2DFE5}"/>
                    </a:ext>
                  </a:extLst>
                </p:cNvPr>
                <p:cNvSpPr/>
                <p:nvPr/>
              </p:nvSpPr>
              <p:spPr>
                <a:xfrm>
                  <a:off x="15981322" y="5745521"/>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5" name="正方形/長方形 124">
                  <a:extLst>
                    <a:ext uri="{FF2B5EF4-FFF2-40B4-BE49-F238E27FC236}">
                      <a16:creationId xmlns:a16="http://schemas.microsoft.com/office/drawing/2014/main" id="{03B642C5-8F81-BEF2-A910-EC05B6DB363F}"/>
                    </a:ext>
                  </a:extLst>
                </p:cNvPr>
                <p:cNvSpPr/>
                <p:nvPr/>
              </p:nvSpPr>
              <p:spPr>
                <a:xfrm>
                  <a:off x="16107082" y="5859784"/>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6" name="正方形/長方形 125">
                  <a:extLst>
                    <a:ext uri="{FF2B5EF4-FFF2-40B4-BE49-F238E27FC236}">
                      <a16:creationId xmlns:a16="http://schemas.microsoft.com/office/drawing/2014/main" id="{EA81D0DE-58C7-6A4E-890B-B3F6CF9FB351}"/>
                    </a:ext>
                  </a:extLst>
                </p:cNvPr>
                <p:cNvSpPr/>
                <p:nvPr/>
              </p:nvSpPr>
              <p:spPr>
                <a:xfrm>
                  <a:off x="16206386" y="6008578"/>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7" name="正方形/長方形 126">
                  <a:extLst>
                    <a:ext uri="{FF2B5EF4-FFF2-40B4-BE49-F238E27FC236}">
                      <a16:creationId xmlns:a16="http://schemas.microsoft.com/office/drawing/2014/main" id="{3CB920C4-A279-AC72-6D44-0A72B59D6432}"/>
                    </a:ext>
                  </a:extLst>
                </p:cNvPr>
                <p:cNvSpPr/>
                <p:nvPr/>
              </p:nvSpPr>
              <p:spPr>
                <a:xfrm>
                  <a:off x="16332146" y="6122841"/>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8" name="正方形/長方形 127">
                  <a:extLst>
                    <a:ext uri="{FF2B5EF4-FFF2-40B4-BE49-F238E27FC236}">
                      <a16:creationId xmlns:a16="http://schemas.microsoft.com/office/drawing/2014/main" id="{5B576794-B4FB-8414-6E75-5147854EFC97}"/>
                    </a:ext>
                  </a:extLst>
                </p:cNvPr>
                <p:cNvSpPr/>
                <p:nvPr/>
              </p:nvSpPr>
              <p:spPr>
                <a:xfrm>
                  <a:off x="16439071" y="6246722"/>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9" name="正方形/長方形 128">
                  <a:extLst>
                    <a:ext uri="{FF2B5EF4-FFF2-40B4-BE49-F238E27FC236}">
                      <a16:creationId xmlns:a16="http://schemas.microsoft.com/office/drawing/2014/main" id="{B0A5EF4E-4102-832F-E4F7-EBC27819FBD3}"/>
                    </a:ext>
                  </a:extLst>
                </p:cNvPr>
                <p:cNvSpPr/>
                <p:nvPr/>
              </p:nvSpPr>
              <p:spPr>
                <a:xfrm>
                  <a:off x="16564831" y="6360985"/>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1" name="正方形/長方形 130">
                  <a:extLst>
                    <a:ext uri="{FF2B5EF4-FFF2-40B4-BE49-F238E27FC236}">
                      <a16:creationId xmlns:a16="http://schemas.microsoft.com/office/drawing/2014/main" id="{D3022C25-F307-152C-E7FF-675D11858CCC}"/>
                    </a:ext>
                  </a:extLst>
                </p:cNvPr>
                <p:cNvSpPr/>
                <p:nvPr/>
              </p:nvSpPr>
              <p:spPr>
                <a:xfrm>
                  <a:off x="16690549" y="6509779"/>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2" name="正方形/長方形 131">
                  <a:extLst>
                    <a:ext uri="{FF2B5EF4-FFF2-40B4-BE49-F238E27FC236}">
                      <a16:creationId xmlns:a16="http://schemas.microsoft.com/office/drawing/2014/main" id="{3AB3BEAA-9652-4F7D-B2A1-7BA0493CDDFB}"/>
                    </a:ext>
                  </a:extLst>
                </p:cNvPr>
                <p:cNvSpPr/>
                <p:nvPr/>
              </p:nvSpPr>
              <p:spPr>
                <a:xfrm>
                  <a:off x="16816309" y="6624042"/>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3" name="正方形/長方形 132">
                  <a:extLst>
                    <a:ext uri="{FF2B5EF4-FFF2-40B4-BE49-F238E27FC236}">
                      <a16:creationId xmlns:a16="http://schemas.microsoft.com/office/drawing/2014/main" id="{31465280-E20B-90B7-3547-05619AE7C79A}"/>
                    </a:ext>
                  </a:extLst>
                </p:cNvPr>
                <p:cNvSpPr/>
                <p:nvPr/>
              </p:nvSpPr>
              <p:spPr>
                <a:xfrm>
                  <a:off x="19335051" y="8530441"/>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4" name="正方形/長方形 133">
                  <a:extLst>
                    <a:ext uri="{FF2B5EF4-FFF2-40B4-BE49-F238E27FC236}">
                      <a16:creationId xmlns:a16="http://schemas.microsoft.com/office/drawing/2014/main" id="{735EF606-997F-203A-777B-EAB317593E6D}"/>
                    </a:ext>
                  </a:extLst>
                </p:cNvPr>
                <p:cNvSpPr/>
                <p:nvPr/>
              </p:nvSpPr>
              <p:spPr>
                <a:xfrm>
                  <a:off x="16923234" y="6747923"/>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5" name="正方形/長方形 134">
                  <a:extLst>
                    <a:ext uri="{FF2B5EF4-FFF2-40B4-BE49-F238E27FC236}">
                      <a16:creationId xmlns:a16="http://schemas.microsoft.com/office/drawing/2014/main" id="{746CD13A-813D-3C66-C33C-93E024C279C2}"/>
                    </a:ext>
                  </a:extLst>
                </p:cNvPr>
                <p:cNvSpPr/>
                <p:nvPr/>
              </p:nvSpPr>
              <p:spPr>
                <a:xfrm>
                  <a:off x="17048994" y="6862186"/>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6" name="正方形/長方形 135">
                  <a:extLst>
                    <a:ext uri="{FF2B5EF4-FFF2-40B4-BE49-F238E27FC236}">
                      <a16:creationId xmlns:a16="http://schemas.microsoft.com/office/drawing/2014/main" id="{95FF55F1-ED6B-C2C8-4ADF-C677924D21EF}"/>
                    </a:ext>
                  </a:extLst>
                </p:cNvPr>
                <p:cNvSpPr/>
                <p:nvPr/>
              </p:nvSpPr>
              <p:spPr>
                <a:xfrm>
                  <a:off x="17148298" y="7010980"/>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7" name="正方形/長方形 136">
                  <a:extLst>
                    <a:ext uri="{FF2B5EF4-FFF2-40B4-BE49-F238E27FC236}">
                      <a16:creationId xmlns:a16="http://schemas.microsoft.com/office/drawing/2014/main" id="{162A4DF9-1453-165D-B6C9-8CF3E617579D}"/>
                    </a:ext>
                  </a:extLst>
                </p:cNvPr>
                <p:cNvSpPr/>
                <p:nvPr/>
              </p:nvSpPr>
              <p:spPr>
                <a:xfrm>
                  <a:off x="17274058" y="7125243"/>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8" name="正方形/長方形 137">
                  <a:extLst>
                    <a:ext uri="{FF2B5EF4-FFF2-40B4-BE49-F238E27FC236}">
                      <a16:creationId xmlns:a16="http://schemas.microsoft.com/office/drawing/2014/main" id="{ED156267-6881-C3F4-24F5-749B3E5C9EFB}"/>
                    </a:ext>
                  </a:extLst>
                </p:cNvPr>
                <p:cNvSpPr/>
                <p:nvPr/>
              </p:nvSpPr>
              <p:spPr>
                <a:xfrm>
                  <a:off x="17380983" y="7249124"/>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9" name="正方形/長方形 138">
                  <a:extLst>
                    <a:ext uri="{FF2B5EF4-FFF2-40B4-BE49-F238E27FC236}">
                      <a16:creationId xmlns:a16="http://schemas.microsoft.com/office/drawing/2014/main" id="{F4B15464-CA03-3504-D66C-41BD3866A4A1}"/>
                    </a:ext>
                  </a:extLst>
                </p:cNvPr>
                <p:cNvSpPr/>
                <p:nvPr/>
              </p:nvSpPr>
              <p:spPr>
                <a:xfrm>
                  <a:off x="17506743" y="7363387"/>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0" name="正方形/長方形 139">
                  <a:extLst>
                    <a:ext uri="{FF2B5EF4-FFF2-40B4-BE49-F238E27FC236}">
                      <a16:creationId xmlns:a16="http://schemas.microsoft.com/office/drawing/2014/main" id="{B5D72264-787C-2414-BF4E-FB51E3FC684C}"/>
                    </a:ext>
                  </a:extLst>
                </p:cNvPr>
                <p:cNvSpPr/>
                <p:nvPr/>
              </p:nvSpPr>
              <p:spPr>
                <a:xfrm>
                  <a:off x="17611286" y="7486919"/>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1" name="正方形/長方形 140">
                  <a:extLst>
                    <a:ext uri="{FF2B5EF4-FFF2-40B4-BE49-F238E27FC236}">
                      <a16:creationId xmlns:a16="http://schemas.microsoft.com/office/drawing/2014/main" id="{BF3F54A3-DA40-18EA-733D-C2930E6F86F8}"/>
                    </a:ext>
                  </a:extLst>
                </p:cNvPr>
                <p:cNvSpPr/>
                <p:nvPr/>
              </p:nvSpPr>
              <p:spPr>
                <a:xfrm>
                  <a:off x="17737046" y="7601182"/>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2" name="正方形/長方形 141">
                  <a:extLst>
                    <a:ext uri="{FF2B5EF4-FFF2-40B4-BE49-F238E27FC236}">
                      <a16:creationId xmlns:a16="http://schemas.microsoft.com/office/drawing/2014/main" id="{8169C27A-1D61-E66B-F996-134122964233}"/>
                    </a:ext>
                  </a:extLst>
                </p:cNvPr>
                <p:cNvSpPr/>
                <p:nvPr/>
              </p:nvSpPr>
              <p:spPr>
                <a:xfrm>
                  <a:off x="17843971" y="7725063"/>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3" name="正方形/長方形 142">
                  <a:extLst>
                    <a:ext uri="{FF2B5EF4-FFF2-40B4-BE49-F238E27FC236}">
                      <a16:creationId xmlns:a16="http://schemas.microsoft.com/office/drawing/2014/main" id="{3BF034EA-1BE3-0C2E-07F6-D1AEF21B2987}"/>
                    </a:ext>
                  </a:extLst>
                </p:cNvPr>
                <p:cNvSpPr/>
                <p:nvPr/>
              </p:nvSpPr>
              <p:spPr>
                <a:xfrm>
                  <a:off x="17969731" y="7839326"/>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4" name="正方形/長方形 143">
                  <a:extLst>
                    <a:ext uri="{FF2B5EF4-FFF2-40B4-BE49-F238E27FC236}">
                      <a16:creationId xmlns:a16="http://schemas.microsoft.com/office/drawing/2014/main" id="{E1BB3616-4950-2ACF-749E-C5DDFA4B12A1}"/>
                    </a:ext>
                  </a:extLst>
                </p:cNvPr>
                <p:cNvSpPr/>
                <p:nvPr/>
              </p:nvSpPr>
              <p:spPr>
                <a:xfrm>
                  <a:off x="18069035" y="7988120"/>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5" name="正方形/長方形 144">
                  <a:extLst>
                    <a:ext uri="{FF2B5EF4-FFF2-40B4-BE49-F238E27FC236}">
                      <a16:creationId xmlns:a16="http://schemas.microsoft.com/office/drawing/2014/main" id="{EE9837E2-939D-82DA-C928-081CA4440564}"/>
                    </a:ext>
                  </a:extLst>
                </p:cNvPr>
                <p:cNvSpPr/>
                <p:nvPr/>
              </p:nvSpPr>
              <p:spPr>
                <a:xfrm>
                  <a:off x="18194795" y="8102383"/>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6" name="正方形/長方形 145">
                  <a:extLst>
                    <a:ext uri="{FF2B5EF4-FFF2-40B4-BE49-F238E27FC236}">
                      <a16:creationId xmlns:a16="http://schemas.microsoft.com/office/drawing/2014/main" id="{6BB2CBB6-72BB-4C9F-6AD6-7C836881E28A}"/>
                    </a:ext>
                  </a:extLst>
                </p:cNvPr>
                <p:cNvSpPr/>
                <p:nvPr/>
              </p:nvSpPr>
              <p:spPr>
                <a:xfrm>
                  <a:off x="18301720" y="8226264"/>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7" name="正方形/長方形 146">
                  <a:extLst>
                    <a:ext uri="{FF2B5EF4-FFF2-40B4-BE49-F238E27FC236}">
                      <a16:creationId xmlns:a16="http://schemas.microsoft.com/office/drawing/2014/main" id="{A5FE95D8-99E8-A658-1AA6-002CC4020D02}"/>
                    </a:ext>
                  </a:extLst>
                </p:cNvPr>
                <p:cNvSpPr/>
                <p:nvPr/>
              </p:nvSpPr>
              <p:spPr>
                <a:xfrm>
                  <a:off x="18427480" y="8340527"/>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grpSp>
          <p:grpSp>
            <p:nvGrpSpPr>
              <p:cNvPr id="220" name="グループ化 219">
                <a:extLst>
                  <a:ext uri="{FF2B5EF4-FFF2-40B4-BE49-F238E27FC236}">
                    <a16:creationId xmlns:a16="http://schemas.microsoft.com/office/drawing/2014/main" id="{506870E0-DE8A-C1BC-A67D-4EEB47E12393}"/>
                  </a:ext>
                </a:extLst>
              </p:cNvPr>
              <p:cNvGrpSpPr/>
              <p:nvPr/>
            </p:nvGrpSpPr>
            <p:grpSpPr>
              <a:xfrm>
                <a:off x="11595399" y="4862535"/>
                <a:ext cx="3125353" cy="3219170"/>
                <a:chOff x="12687457" y="4896621"/>
                <a:chExt cx="3125353" cy="3219170"/>
              </a:xfrm>
            </p:grpSpPr>
            <p:sp>
              <p:nvSpPr>
                <p:cNvPr id="130" name="正方形/長方形 129">
                  <a:extLst>
                    <a:ext uri="{FF2B5EF4-FFF2-40B4-BE49-F238E27FC236}">
                      <a16:creationId xmlns:a16="http://schemas.microsoft.com/office/drawing/2014/main" id="{CCCC1D5C-8D9B-1C74-F404-347CA9AA856C}"/>
                    </a:ext>
                  </a:extLst>
                </p:cNvPr>
                <p:cNvSpPr/>
                <p:nvPr/>
              </p:nvSpPr>
              <p:spPr>
                <a:xfrm>
                  <a:off x="14361050" y="6529415"/>
                  <a:ext cx="262455" cy="271845"/>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3" name="正方形/長方形 92">
                  <a:extLst>
                    <a:ext uri="{FF2B5EF4-FFF2-40B4-BE49-F238E27FC236}">
                      <a16:creationId xmlns:a16="http://schemas.microsoft.com/office/drawing/2014/main" id="{AE9E3E65-5B5B-8A95-9572-519B934B536B}"/>
                    </a:ext>
                  </a:extLst>
                </p:cNvPr>
                <p:cNvSpPr/>
                <p:nvPr/>
              </p:nvSpPr>
              <p:spPr>
                <a:xfrm>
                  <a:off x="12687457" y="4896621"/>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4" name="正方形/長方形 93">
                  <a:extLst>
                    <a:ext uri="{FF2B5EF4-FFF2-40B4-BE49-F238E27FC236}">
                      <a16:creationId xmlns:a16="http://schemas.microsoft.com/office/drawing/2014/main" id="{FCD4B424-1989-B280-7BB9-783CF91417C6}"/>
                    </a:ext>
                  </a:extLst>
                </p:cNvPr>
                <p:cNvSpPr/>
                <p:nvPr/>
              </p:nvSpPr>
              <p:spPr>
                <a:xfrm>
                  <a:off x="12813217" y="5010884"/>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5" name="正方形/長方形 94">
                  <a:extLst>
                    <a:ext uri="{FF2B5EF4-FFF2-40B4-BE49-F238E27FC236}">
                      <a16:creationId xmlns:a16="http://schemas.microsoft.com/office/drawing/2014/main" id="{B785B5E8-7ED6-AE7B-47BE-B1F609C991B5}"/>
                    </a:ext>
                  </a:extLst>
                </p:cNvPr>
                <p:cNvSpPr/>
                <p:nvPr/>
              </p:nvSpPr>
              <p:spPr>
                <a:xfrm>
                  <a:off x="15331959" y="6917283"/>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6" name="正方形/長方形 95">
                  <a:extLst>
                    <a:ext uri="{FF2B5EF4-FFF2-40B4-BE49-F238E27FC236}">
                      <a16:creationId xmlns:a16="http://schemas.microsoft.com/office/drawing/2014/main" id="{FB9C3B70-EF15-0C64-D9FB-97C1A78F5C97}"/>
                    </a:ext>
                  </a:extLst>
                </p:cNvPr>
                <p:cNvSpPr/>
                <p:nvPr/>
              </p:nvSpPr>
              <p:spPr>
                <a:xfrm>
                  <a:off x="12920142" y="5134765"/>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7" name="正方形/長方形 96">
                  <a:extLst>
                    <a:ext uri="{FF2B5EF4-FFF2-40B4-BE49-F238E27FC236}">
                      <a16:creationId xmlns:a16="http://schemas.microsoft.com/office/drawing/2014/main" id="{F18FCCF0-49FC-8D73-CED4-2D3E3765F4C7}"/>
                    </a:ext>
                  </a:extLst>
                </p:cNvPr>
                <p:cNvSpPr/>
                <p:nvPr/>
              </p:nvSpPr>
              <p:spPr>
                <a:xfrm>
                  <a:off x="13045902" y="5249028"/>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8" name="正方形/長方形 97">
                  <a:extLst>
                    <a:ext uri="{FF2B5EF4-FFF2-40B4-BE49-F238E27FC236}">
                      <a16:creationId xmlns:a16="http://schemas.microsoft.com/office/drawing/2014/main" id="{7B82904C-8A27-5DBA-D5A4-B939FAE9A6A9}"/>
                    </a:ext>
                  </a:extLst>
                </p:cNvPr>
                <p:cNvSpPr/>
                <p:nvPr/>
              </p:nvSpPr>
              <p:spPr>
                <a:xfrm>
                  <a:off x="13145206" y="5397822"/>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9" name="正方形/長方形 98">
                  <a:extLst>
                    <a:ext uri="{FF2B5EF4-FFF2-40B4-BE49-F238E27FC236}">
                      <a16:creationId xmlns:a16="http://schemas.microsoft.com/office/drawing/2014/main" id="{C03F944E-E843-49D9-BDB3-0BB552940136}"/>
                    </a:ext>
                  </a:extLst>
                </p:cNvPr>
                <p:cNvSpPr/>
                <p:nvPr/>
              </p:nvSpPr>
              <p:spPr>
                <a:xfrm>
                  <a:off x="13270966" y="5512085"/>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0" name="正方形/長方形 99">
                  <a:extLst>
                    <a:ext uri="{FF2B5EF4-FFF2-40B4-BE49-F238E27FC236}">
                      <a16:creationId xmlns:a16="http://schemas.microsoft.com/office/drawing/2014/main" id="{2839A358-9DB7-210F-8037-FF7E3120A43B}"/>
                    </a:ext>
                  </a:extLst>
                </p:cNvPr>
                <p:cNvSpPr/>
                <p:nvPr/>
              </p:nvSpPr>
              <p:spPr>
                <a:xfrm>
                  <a:off x="13377891" y="5635966"/>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1" name="正方形/長方形 100">
                  <a:extLst>
                    <a:ext uri="{FF2B5EF4-FFF2-40B4-BE49-F238E27FC236}">
                      <a16:creationId xmlns:a16="http://schemas.microsoft.com/office/drawing/2014/main" id="{9A7B907C-FBB6-A9DD-4AD6-28381C01AAFA}"/>
                    </a:ext>
                  </a:extLst>
                </p:cNvPr>
                <p:cNvSpPr/>
                <p:nvPr/>
              </p:nvSpPr>
              <p:spPr>
                <a:xfrm>
                  <a:off x="13503651" y="5750229"/>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2" name="正方形/長方形 101">
                  <a:extLst>
                    <a:ext uri="{FF2B5EF4-FFF2-40B4-BE49-F238E27FC236}">
                      <a16:creationId xmlns:a16="http://schemas.microsoft.com/office/drawing/2014/main" id="{A99F3E41-0686-3CCC-6E30-8B400B7218AA}"/>
                    </a:ext>
                  </a:extLst>
                </p:cNvPr>
                <p:cNvSpPr/>
                <p:nvPr/>
              </p:nvSpPr>
              <p:spPr>
                <a:xfrm>
                  <a:off x="13608194" y="5873761"/>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3" name="正方形/長方形 102">
                  <a:extLst>
                    <a:ext uri="{FF2B5EF4-FFF2-40B4-BE49-F238E27FC236}">
                      <a16:creationId xmlns:a16="http://schemas.microsoft.com/office/drawing/2014/main" id="{5975A79D-849F-B7E8-F3F2-9C9C0898EB05}"/>
                    </a:ext>
                  </a:extLst>
                </p:cNvPr>
                <p:cNvSpPr/>
                <p:nvPr/>
              </p:nvSpPr>
              <p:spPr>
                <a:xfrm>
                  <a:off x="13733954" y="5988024"/>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4" name="正方形/長方形 103">
                  <a:extLst>
                    <a:ext uri="{FF2B5EF4-FFF2-40B4-BE49-F238E27FC236}">
                      <a16:creationId xmlns:a16="http://schemas.microsoft.com/office/drawing/2014/main" id="{114113D8-25ED-B7BA-EEF5-A6CB21678F1B}"/>
                    </a:ext>
                  </a:extLst>
                </p:cNvPr>
                <p:cNvSpPr/>
                <p:nvPr/>
              </p:nvSpPr>
              <p:spPr>
                <a:xfrm>
                  <a:off x="13840879" y="6111905"/>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5" name="正方形/長方形 104">
                  <a:extLst>
                    <a:ext uri="{FF2B5EF4-FFF2-40B4-BE49-F238E27FC236}">
                      <a16:creationId xmlns:a16="http://schemas.microsoft.com/office/drawing/2014/main" id="{22ABBCA2-58A7-C45B-4105-A2EADA2666FF}"/>
                    </a:ext>
                  </a:extLst>
                </p:cNvPr>
                <p:cNvSpPr/>
                <p:nvPr/>
              </p:nvSpPr>
              <p:spPr>
                <a:xfrm>
                  <a:off x="13966639" y="6226168"/>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6" name="正方形/長方形 105">
                  <a:extLst>
                    <a:ext uri="{FF2B5EF4-FFF2-40B4-BE49-F238E27FC236}">
                      <a16:creationId xmlns:a16="http://schemas.microsoft.com/office/drawing/2014/main" id="{DDA18FA2-D9E7-C879-E306-412085323725}"/>
                    </a:ext>
                  </a:extLst>
                </p:cNvPr>
                <p:cNvSpPr/>
                <p:nvPr/>
              </p:nvSpPr>
              <p:spPr>
                <a:xfrm>
                  <a:off x="14065943" y="6374962"/>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7" name="正方形/長方形 106">
                  <a:extLst>
                    <a:ext uri="{FF2B5EF4-FFF2-40B4-BE49-F238E27FC236}">
                      <a16:creationId xmlns:a16="http://schemas.microsoft.com/office/drawing/2014/main" id="{A498DD22-0909-1781-E88F-5089DAA15D21}"/>
                    </a:ext>
                  </a:extLst>
                </p:cNvPr>
                <p:cNvSpPr/>
                <p:nvPr/>
              </p:nvSpPr>
              <p:spPr>
                <a:xfrm>
                  <a:off x="14191703" y="6489225"/>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8" name="正方形/長方形 107">
                  <a:extLst>
                    <a:ext uri="{FF2B5EF4-FFF2-40B4-BE49-F238E27FC236}">
                      <a16:creationId xmlns:a16="http://schemas.microsoft.com/office/drawing/2014/main" id="{F965D24A-E741-0FA1-47AA-5853A90D7395}"/>
                    </a:ext>
                  </a:extLst>
                </p:cNvPr>
                <p:cNvSpPr/>
                <p:nvPr/>
              </p:nvSpPr>
              <p:spPr>
                <a:xfrm>
                  <a:off x="14298628" y="6613106"/>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9" name="正方形/長方形 108">
                  <a:extLst>
                    <a:ext uri="{FF2B5EF4-FFF2-40B4-BE49-F238E27FC236}">
                      <a16:creationId xmlns:a16="http://schemas.microsoft.com/office/drawing/2014/main" id="{BEC0BACC-1553-42E1-0EFD-ABDCE723C151}"/>
                    </a:ext>
                  </a:extLst>
                </p:cNvPr>
                <p:cNvSpPr/>
                <p:nvPr/>
              </p:nvSpPr>
              <p:spPr>
                <a:xfrm>
                  <a:off x="14424388" y="6727369"/>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grpSp>
          <p:grpSp>
            <p:nvGrpSpPr>
              <p:cNvPr id="219" name="グループ化 218">
                <a:extLst>
                  <a:ext uri="{FF2B5EF4-FFF2-40B4-BE49-F238E27FC236}">
                    <a16:creationId xmlns:a16="http://schemas.microsoft.com/office/drawing/2014/main" id="{CBD3B845-5AC6-A1D0-9AAB-3F8E21758096}"/>
                  </a:ext>
                </a:extLst>
              </p:cNvPr>
              <p:cNvGrpSpPr/>
              <p:nvPr/>
            </p:nvGrpSpPr>
            <p:grpSpPr>
              <a:xfrm>
                <a:off x="8806349" y="3639229"/>
                <a:ext cx="3642765" cy="4508831"/>
                <a:chOff x="9801727" y="3602252"/>
                <a:chExt cx="3642765" cy="4508831"/>
              </a:xfrm>
            </p:grpSpPr>
            <p:sp>
              <p:nvSpPr>
                <p:cNvPr id="23" name="正方形/長方形 22">
                  <a:extLst>
                    <a:ext uri="{FF2B5EF4-FFF2-40B4-BE49-F238E27FC236}">
                      <a16:creationId xmlns:a16="http://schemas.microsoft.com/office/drawing/2014/main" id="{6C1489C3-69D2-C77B-5436-41229AD254DD}"/>
                    </a:ext>
                  </a:extLst>
                </p:cNvPr>
                <p:cNvSpPr/>
                <p:nvPr/>
              </p:nvSpPr>
              <p:spPr>
                <a:xfrm>
                  <a:off x="10319139" y="4891913"/>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4" name="正方形/長方形 23">
                  <a:extLst>
                    <a:ext uri="{FF2B5EF4-FFF2-40B4-BE49-F238E27FC236}">
                      <a16:creationId xmlns:a16="http://schemas.microsoft.com/office/drawing/2014/main" id="{1EA29F93-8BB9-0335-54F5-669D48F093C8}"/>
                    </a:ext>
                  </a:extLst>
                </p:cNvPr>
                <p:cNvSpPr/>
                <p:nvPr/>
              </p:nvSpPr>
              <p:spPr>
                <a:xfrm>
                  <a:off x="10444899" y="5006176"/>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7" name="正方形/長方形 76">
                  <a:extLst>
                    <a:ext uri="{FF2B5EF4-FFF2-40B4-BE49-F238E27FC236}">
                      <a16:creationId xmlns:a16="http://schemas.microsoft.com/office/drawing/2014/main" id="{CAC92FEB-B03D-B783-8701-C431E14C33AF}"/>
                    </a:ext>
                  </a:extLst>
                </p:cNvPr>
                <p:cNvSpPr/>
                <p:nvPr/>
              </p:nvSpPr>
              <p:spPr>
                <a:xfrm>
                  <a:off x="10551824" y="5130057"/>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8" name="正方形/長方形 77">
                  <a:extLst>
                    <a:ext uri="{FF2B5EF4-FFF2-40B4-BE49-F238E27FC236}">
                      <a16:creationId xmlns:a16="http://schemas.microsoft.com/office/drawing/2014/main" id="{1AF728C5-81BD-D755-1DB0-8311357A0DF2}"/>
                    </a:ext>
                  </a:extLst>
                </p:cNvPr>
                <p:cNvSpPr/>
                <p:nvPr/>
              </p:nvSpPr>
              <p:spPr>
                <a:xfrm>
                  <a:off x="10677584" y="5244320"/>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9" name="正方形/長方形 78">
                  <a:extLst>
                    <a:ext uri="{FF2B5EF4-FFF2-40B4-BE49-F238E27FC236}">
                      <a16:creationId xmlns:a16="http://schemas.microsoft.com/office/drawing/2014/main" id="{3136BC16-5932-5E15-B767-14BE1C2540DF}"/>
                    </a:ext>
                  </a:extLst>
                </p:cNvPr>
                <p:cNvSpPr/>
                <p:nvPr/>
              </p:nvSpPr>
              <p:spPr>
                <a:xfrm>
                  <a:off x="10776888" y="5393114"/>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0" name="正方形/長方形 79">
                  <a:extLst>
                    <a:ext uri="{FF2B5EF4-FFF2-40B4-BE49-F238E27FC236}">
                      <a16:creationId xmlns:a16="http://schemas.microsoft.com/office/drawing/2014/main" id="{26D17947-C4C5-E8E0-F8E3-EC2168727630}"/>
                    </a:ext>
                  </a:extLst>
                </p:cNvPr>
                <p:cNvSpPr/>
                <p:nvPr/>
              </p:nvSpPr>
              <p:spPr>
                <a:xfrm>
                  <a:off x="10902648" y="5507377"/>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1" name="正方形/長方形 80">
                  <a:extLst>
                    <a:ext uri="{FF2B5EF4-FFF2-40B4-BE49-F238E27FC236}">
                      <a16:creationId xmlns:a16="http://schemas.microsoft.com/office/drawing/2014/main" id="{0B7198EB-83D9-793B-ED30-094B6772319B}"/>
                    </a:ext>
                  </a:extLst>
                </p:cNvPr>
                <p:cNvSpPr/>
                <p:nvPr/>
              </p:nvSpPr>
              <p:spPr>
                <a:xfrm>
                  <a:off x="11009573" y="5631258"/>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2" name="正方形/長方形 81">
                  <a:extLst>
                    <a:ext uri="{FF2B5EF4-FFF2-40B4-BE49-F238E27FC236}">
                      <a16:creationId xmlns:a16="http://schemas.microsoft.com/office/drawing/2014/main" id="{88E8FED1-6D4F-652E-91D4-2CD789C6A822}"/>
                    </a:ext>
                  </a:extLst>
                </p:cNvPr>
                <p:cNvSpPr/>
                <p:nvPr/>
              </p:nvSpPr>
              <p:spPr>
                <a:xfrm>
                  <a:off x="11135333" y="5745521"/>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3" name="正方形/長方形 82">
                  <a:extLst>
                    <a:ext uri="{FF2B5EF4-FFF2-40B4-BE49-F238E27FC236}">
                      <a16:creationId xmlns:a16="http://schemas.microsoft.com/office/drawing/2014/main" id="{9C746BBD-7907-2C1A-589F-938FE48BD15A}"/>
                    </a:ext>
                  </a:extLst>
                </p:cNvPr>
                <p:cNvSpPr/>
                <p:nvPr/>
              </p:nvSpPr>
              <p:spPr>
                <a:xfrm>
                  <a:off x="11239876" y="5869053"/>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4" name="正方形/長方形 83">
                  <a:extLst>
                    <a:ext uri="{FF2B5EF4-FFF2-40B4-BE49-F238E27FC236}">
                      <a16:creationId xmlns:a16="http://schemas.microsoft.com/office/drawing/2014/main" id="{61F23816-A89A-4B42-617B-C80CFA396C3A}"/>
                    </a:ext>
                  </a:extLst>
                </p:cNvPr>
                <p:cNvSpPr/>
                <p:nvPr/>
              </p:nvSpPr>
              <p:spPr>
                <a:xfrm>
                  <a:off x="11365636" y="5983316"/>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5" name="正方形/長方形 84">
                  <a:extLst>
                    <a:ext uri="{FF2B5EF4-FFF2-40B4-BE49-F238E27FC236}">
                      <a16:creationId xmlns:a16="http://schemas.microsoft.com/office/drawing/2014/main" id="{0AFE7CA7-EC0D-83E4-FC46-B8F68E2C1B92}"/>
                    </a:ext>
                  </a:extLst>
                </p:cNvPr>
                <p:cNvSpPr/>
                <p:nvPr/>
              </p:nvSpPr>
              <p:spPr>
                <a:xfrm>
                  <a:off x="11472561" y="6107197"/>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6" name="正方形/長方形 85">
                  <a:extLst>
                    <a:ext uri="{FF2B5EF4-FFF2-40B4-BE49-F238E27FC236}">
                      <a16:creationId xmlns:a16="http://schemas.microsoft.com/office/drawing/2014/main" id="{B9108989-CFAD-37E8-8561-6B64EF427B83}"/>
                    </a:ext>
                  </a:extLst>
                </p:cNvPr>
                <p:cNvSpPr/>
                <p:nvPr/>
              </p:nvSpPr>
              <p:spPr>
                <a:xfrm>
                  <a:off x="11598321" y="6221460"/>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7" name="正方形/長方形 86">
                  <a:extLst>
                    <a:ext uri="{FF2B5EF4-FFF2-40B4-BE49-F238E27FC236}">
                      <a16:creationId xmlns:a16="http://schemas.microsoft.com/office/drawing/2014/main" id="{129921AA-60C0-D160-7654-FD3D0A20ABF8}"/>
                    </a:ext>
                  </a:extLst>
                </p:cNvPr>
                <p:cNvSpPr/>
                <p:nvPr/>
              </p:nvSpPr>
              <p:spPr>
                <a:xfrm>
                  <a:off x="11697625" y="6370254"/>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8" name="正方形/長方形 87">
                  <a:extLst>
                    <a:ext uri="{FF2B5EF4-FFF2-40B4-BE49-F238E27FC236}">
                      <a16:creationId xmlns:a16="http://schemas.microsoft.com/office/drawing/2014/main" id="{35709DAF-828C-F5D6-3238-3D32FADD9984}"/>
                    </a:ext>
                  </a:extLst>
                </p:cNvPr>
                <p:cNvSpPr/>
                <p:nvPr/>
              </p:nvSpPr>
              <p:spPr>
                <a:xfrm>
                  <a:off x="11823385" y="6484517"/>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9" name="正方形/長方形 88">
                  <a:extLst>
                    <a:ext uri="{FF2B5EF4-FFF2-40B4-BE49-F238E27FC236}">
                      <a16:creationId xmlns:a16="http://schemas.microsoft.com/office/drawing/2014/main" id="{EC62FBFD-A434-A0B7-78AF-9A2A7F3F236C}"/>
                    </a:ext>
                  </a:extLst>
                </p:cNvPr>
                <p:cNvSpPr/>
                <p:nvPr/>
              </p:nvSpPr>
              <p:spPr>
                <a:xfrm>
                  <a:off x="11930310" y="6608398"/>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0" name="正方形/長方形 89">
                  <a:extLst>
                    <a:ext uri="{FF2B5EF4-FFF2-40B4-BE49-F238E27FC236}">
                      <a16:creationId xmlns:a16="http://schemas.microsoft.com/office/drawing/2014/main" id="{598AF44F-1371-2060-53B7-838405755811}"/>
                    </a:ext>
                  </a:extLst>
                </p:cNvPr>
                <p:cNvSpPr/>
                <p:nvPr/>
              </p:nvSpPr>
              <p:spPr>
                <a:xfrm>
                  <a:off x="12056070" y="6722661"/>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3" name="テキスト ボックス 52">
                  <a:extLst>
                    <a:ext uri="{FF2B5EF4-FFF2-40B4-BE49-F238E27FC236}">
                      <a16:creationId xmlns:a16="http://schemas.microsoft.com/office/drawing/2014/main" id="{E2053407-2761-53C9-E03C-B28E81EB55EE}"/>
                    </a:ext>
                  </a:extLst>
                </p:cNvPr>
                <p:cNvSpPr txBox="1"/>
                <p:nvPr/>
              </p:nvSpPr>
              <p:spPr>
                <a:xfrm>
                  <a:off x="9801727" y="3602252"/>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プーリング</a:t>
                  </a:r>
                </a:p>
              </p:txBody>
            </p:sp>
            <p:sp>
              <p:nvSpPr>
                <p:cNvPr id="38" name="正方形/長方形 37">
                  <a:extLst>
                    <a:ext uri="{FF2B5EF4-FFF2-40B4-BE49-F238E27FC236}">
                      <a16:creationId xmlns:a16="http://schemas.microsoft.com/office/drawing/2014/main" id="{560667B2-24BD-E7D5-AAB0-2293E1C5B36F}"/>
                    </a:ext>
                  </a:extLst>
                </p:cNvPr>
                <p:cNvSpPr/>
                <p:nvPr/>
              </p:nvSpPr>
              <p:spPr>
                <a:xfrm>
                  <a:off x="12220607" y="6895799"/>
                  <a:ext cx="262455" cy="271845"/>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grpSp>
          <p:grpSp>
            <p:nvGrpSpPr>
              <p:cNvPr id="217" name="グループ化 216">
                <a:extLst>
                  <a:ext uri="{FF2B5EF4-FFF2-40B4-BE49-F238E27FC236}">
                    <a16:creationId xmlns:a16="http://schemas.microsoft.com/office/drawing/2014/main" id="{AD6CE136-AFBD-E763-45D6-730235FDA34D}"/>
                  </a:ext>
                </a:extLst>
              </p:cNvPr>
              <p:cNvGrpSpPr/>
              <p:nvPr/>
            </p:nvGrpSpPr>
            <p:grpSpPr>
              <a:xfrm>
                <a:off x="5685533" y="3637555"/>
                <a:ext cx="4348767" cy="5141300"/>
                <a:chOff x="6326500" y="3640733"/>
                <a:chExt cx="4348767" cy="5141300"/>
              </a:xfrm>
            </p:grpSpPr>
            <p:sp>
              <p:nvSpPr>
                <p:cNvPr id="60" name="テキスト ボックス 59">
                  <a:extLst>
                    <a:ext uri="{FF2B5EF4-FFF2-40B4-BE49-F238E27FC236}">
                      <a16:creationId xmlns:a16="http://schemas.microsoft.com/office/drawing/2014/main" id="{25C9548A-6C50-1768-47C8-F17D075CE0D5}"/>
                    </a:ext>
                  </a:extLst>
                </p:cNvPr>
                <p:cNvSpPr txBox="1"/>
                <p:nvPr/>
              </p:nvSpPr>
              <p:spPr>
                <a:xfrm>
                  <a:off x="6643875" y="3640733"/>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畳み込み</a:t>
                  </a:r>
                </a:p>
              </p:txBody>
            </p:sp>
            <p:sp>
              <p:nvSpPr>
                <p:cNvPr id="61" name="正方形/長方形 60">
                  <a:extLst>
                    <a:ext uri="{FF2B5EF4-FFF2-40B4-BE49-F238E27FC236}">
                      <a16:creationId xmlns:a16="http://schemas.microsoft.com/office/drawing/2014/main" id="{40DC717D-D667-D5E1-52A6-BD3565CC5814}"/>
                    </a:ext>
                  </a:extLst>
                </p:cNvPr>
                <p:cNvSpPr/>
                <p:nvPr/>
              </p:nvSpPr>
              <p:spPr>
                <a:xfrm>
                  <a:off x="6326500" y="4434713"/>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2" name="正方形/長方形 61">
                  <a:extLst>
                    <a:ext uri="{FF2B5EF4-FFF2-40B4-BE49-F238E27FC236}">
                      <a16:creationId xmlns:a16="http://schemas.microsoft.com/office/drawing/2014/main" id="{AA4234C1-705B-1ACE-6FCE-7542C1AF2AB1}"/>
                    </a:ext>
                  </a:extLst>
                </p:cNvPr>
                <p:cNvSpPr/>
                <p:nvPr/>
              </p:nvSpPr>
              <p:spPr>
                <a:xfrm>
                  <a:off x="6478900" y="4587113"/>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3" name="正方形/長方形 62">
                  <a:extLst>
                    <a:ext uri="{FF2B5EF4-FFF2-40B4-BE49-F238E27FC236}">
                      <a16:creationId xmlns:a16="http://schemas.microsoft.com/office/drawing/2014/main" id="{1BBC033C-2296-6E16-91EC-F65B0A5B4488}"/>
                    </a:ext>
                  </a:extLst>
                </p:cNvPr>
                <p:cNvSpPr/>
                <p:nvPr/>
              </p:nvSpPr>
              <p:spPr>
                <a:xfrm>
                  <a:off x="6631300" y="4739513"/>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4" name="正方形/長方形 63">
                  <a:extLst>
                    <a:ext uri="{FF2B5EF4-FFF2-40B4-BE49-F238E27FC236}">
                      <a16:creationId xmlns:a16="http://schemas.microsoft.com/office/drawing/2014/main" id="{EFA0C13F-1B92-A9EC-5B7C-813304B73C1A}"/>
                    </a:ext>
                  </a:extLst>
                </p:cNvPr>
                <p:cNvSpPr/>
                <p:nvPr/>
              </p:nvSpPr>
              <p:spPr>
                <a:xfrm>
                  <a:off x="6783700" y="4891913"/>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5" name="正方形/長方形 64">
                  <a:extLst>
                    <a:ext uri="{FF2B5EF4-FFF2-40B4-BE49-F238E27FC236}">
                      <a16:creationId xmlns:a16="http://schemas.microsoft.com/office/drawing/2014/main" id="{F2EB2D48-3EAA-6BB1-F19C-57A76B7184B2}"/>
                    </a:ext>
                  </a:extLst>
                </p:cNvPr>
                <p:cNvSpPr/>
                <p:nvPr/>
              </p:nvSpPr>
              <p:spPr>
                <a:xfrm>
                  <a:off x="6936100" y="5044313"/>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6" name="正方形/長方形 65">
                  <a:extLst>
                    <a:ext uri="{FF2B5EF4-FFF2-40B4-BE49-F238E27FC236}">
                      <a16:creationId xmlns:a16="http://schemas.microsoft.com/office/drawing/2014/main" id="{107B12C1-9AD2-56A0-7E5F-6956016280E1}"/>
                    </a:ext>
                  </a:extLst>
                </p:cNvPr>
                <p:cNvSpPr/>
                <p:nvPr/>
              </p:nvSpPr>
              <p:spPr>
                <a:xfrm>
                  <a:off x="7088500" y="5196713"/>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7" name="正方形/長方形 66">
                  <a:extLst>
                    <a:ext uri="{FF2B5EF4-FFF2-40B4-BE49-F238E27FC236}">
                      <a16:creationId xmlns:a16="http://schemas.microsoft.com/office/drawing/2014/main" id="{F14D554D-A458-6C12-537F-7780F9A18345}"/>
                    </a:ext>
                  </a:extLst>
                </p:cNvPr>
                <p:cNvSpPr/>
                <p:nvPr/>
              </p:nvSpPr>
              <p:spPr>
                <a:xfrm>
                  <a:off x="7240900" y="5349113"/>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8" name="正方形/長方形 67">
                  <a:extLst>
                    <a:ext uri="{FF2B5EF4-FFF2-40B4-BE49-F238E27FC236}">
                      <a16:creationId xmlns:a16="http://schemas.microsoft.com/office/drawing/2014/main" id="{EFBF34E1-9B20-A2FD-911F-56989A2862CC}"/>
                    </a:ext>
                  </a:extLst>
                </p:cNvPr>
                <p:cNvSpPr/>
                <p:nvPr/>
              </p:nvSpPr>
              <p:spPr>
                <a:xfrm>
                  <a:off x="7493836" y="5653913"/>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9" name="正方形/長方形 68">
                  <a:extLst>
                    <a:ext uri="{FF2B5EF4-FFF2-40B4-BE49-F238E27FC236}">
                      <a16:creationId xmlns:a16="http://schemas.microsoft.com/office/drawing/2014/main" id="{5F1ABA37-6EB2-F067-5A7A-1DA7A86C6244}"/>
                    </a:ext>
                  </a:extLst>
                </p:cNvPr>
                <p:cNvSpPr/>
                <p:nvPr/>
              </p:nvSpPr>
              <p:spPr>
                <a:xfrm>
                  <a:off x="7232333" y="5339099"/>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0" name="正方形/長方形 69">
                  <a:extLst>
                    <a:ext uri="{FF2B5EF4-FFF2-40B4-BE49-F238E27FC236}">
                      <a16:creationId xmlns:a16="http://schemas.microsoft.com/office/drawing/2014/main" id="{E70B7A8C-80A2-6ACB-FDAE-EEAD84543922}"/>
                    </a:ext>
                  </a:extLst>
                </p:cNvPr>
                <p:cNvSpPr/>
                <p:nvPr/>
              </p:nvSpPr>
              <p:spPr>
                <a:xfrm>
                  <a:off x="7384733" y="5491499"/>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1" name="正方形/長方形 70">
                  <a:extLst>
                    <a:ext uri="{FF2B5EF4-FFF2-40B4-BE49-F238E27FC236}">
                      <a16:creationId xmlns:a16="http://schemas.microsoft.com/office/drawing/2014/main" id="{7AA9396C-8800-BCAF-F449-EFDB52093028}"/>
                    </a:ext>
                  </a:extLst>
                </p:cNvPr>
                <p:cNvSpPr/>
                <p:nvPr/>
              </p:nvSpPr>
              <p:spPr>
                <a:xfrm>
                  <a:off x="7537133" y="5643899"/>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2" name="正方形/長方形 71">
                  <a:extLst>
                    <a:ext uri="{FF2B5EF4-FFF2-40B4-BE49-F238E27FC236}">
                      <a16:creationId xmlns:a16="http://schemas.microsoft.com/office/drawing/2014/main" id="{13B89F47-915B-71E8-FA3C-B8871337E655}"/>
                    </a:ext>
                  </a:extLst>
                </p:cNvPr>
                <p:cNvSpPr/>
                <p:nvPr/>
              </p:nvSpPr>
              <p:spPr>
                <a:xfrm>
                  <a:off x="7689533" y="5796299"/>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3" name="正方形/長方形 72">
                  <a:extLst>
                    <a:ext uri="{FF2B5EF4-FFF2-40B4-BE49-F238E27FC236}">
                      <a16:creationId xmlns:a16="http://schemas.microsoft.com/office/drawing/2014/main" id="{FBC9F213-358B-DF11-6A6D-D359AA0439D2}"/>
                    </a:ext>
                  </a:extLst>
                </p:cNvPr>
                <p:cNvSpPr/>
                <p:nvPr/>
              </p:nvSpPr>
              <p:spPr>
                <a:xfrm>
                  <a:off x="7841933" y="5948699"/>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4" name="正方形/長方形 73">
                  <a:extLst>
                    <a:ext uri="{FF2B5EF4-FFF2-40B4-BE49-F238E27FC236}">
                      <a16:creationId xmlns:a16="http://schemas.microsoft.com/office/drawing/2014/main" id="{A65DB3E1-0759-1E04-FD66-B8CBB9C3CA28}"/>
                    </a:ext>
                  </a:extLst>
                </p:cNvPr>
                <p:cNvSpPr/>
                <p:nvPr/>
              </p:nvSpPr>
              <p:spPr>
                <a:xfrm>
                  <a:off x="7994333" y="6101099"/>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5" name="正方形/長方形 74">
                  <a:extLst>
                    <a:ext uri="{FF2B5EF4-FFF2-40B4-BE49-F238E27FC236}">
                      <a16:creationId xmlns:a16="http://schemas.microsoft.com/office/drawing/2014/main" id="{93E451E4-E9A9-82A3-35E3-F275E0010A24}"/>
                    </a:ext>
                  </a:extLst>
                </p:cNvPr>
                <p:cNvSpPr/>
                <p:nvPr/>
              </p:nvSpPr>
              <p:spPr>
                <a:xfrm>
                  <a:off x="8146733" y="6253499"/>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6" name="正方形/長方形 75">
                  <a:extLst>
                    <a:ext uri="{FF2B5EF4-FFF2-40B4-BE49-F238E27FC236}">
                      <a16:creationId xmlns:a16="http://schemas.microsoft.com/office/drawing/2014/main" id="{778A6B94-07EE-B8F9-2983-201EBC996EBB}"/>
                    </a:ext>
                  </a:extLst>
                </p:cNvPr>
                <p:cNvSpPr/>
                <p:nvPr/>
              </p:nvSpPr>
              <p:spPr>
                <a:xfrm>
                  <a:off x="8399669" y="6558299"/>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grpSp>
          <p:sp>
            <p:nvSpPr>
              <p:cNvPr id="2" name="正方形/長方形 1">
                <a:extLst>
                  <a:ext uri="{FF2B5EF4-FFF2-40B4-BE49-F238E27FC236}">
                    <a16:creationId xmlns:a16="http://schemas.microsoft.com/office/drawing/2014/main" id="{D49988C4-8197-D014-7EB5-E0D098C8AB1B}"/>
                  </a:ext>
                </a:extLst>
              </p:cNvPr>
              <p:cNvSpPr/>
              <p:nvPr/>
            </p:nvSpPr>
            <p:spPr>
              <a:xfrm>
                <a:off x="151370" y="5116259"/>
                <a:ext cx="2265780" cy="2349256"/>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 name="正方形/長方形 9">
                <a:extLst>
                  <a:ext uri="{FF2B5EF4-FFF2-40B4-BE49-F238E27FC236}">
                    <a16:creationId xmlns:a16="http://schemas.microsoft.com/office/drawing/2014/main" id="{58C05624-86C3-B181-39A2-3D6952AA485D}"/>
                  </a:ext>
                </a:extLst>
              </p:cNvPr>
              <p:cNvSpPr/>
              <p:nvPr/>
            </p:nvSpPr>
            <p:spPr>
              <a:xfrm>
                <a:off x="2702522" y="4709370"/>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 name="正方形/長方形 10">
                <a:extLst>
                  <a:ext uri="{FF2B5EF4-FFF2-40B4-BE49-F238E27FC236}">
                    <a16:creationId xmlns:a16="http://schemas.microsoft.com/office/drawing/2014/main" id="{29E1354B-259C-C58A-ACBE-2F22E2CBF0F0}"/>
                  </a:ext>
                </a:extLst>
              </p:cNvPr>
              <p:cNvSpPr/>
              <p:nvPr/>
            </p:nvSpPr>
            <p:spPr>
              <a:xfrm>
                <a:off x="2854922" y="4861770"/>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 name="正方形/長方形 11">
                <a:extLst>
                  <a:ext uri="{FF2B5EF4-FFF2-40B4-BE49-F238E27FC236}">
                    <a16:creationId xmlns:a16="http://schemas.microsoft.com/office/drawing/2014/main" id="{78F75A12-C752-D669-94BF-8B2D19910CA6}"/>
                  </a:ext>
                </a:extLst>
              </p:cNvPr>
              <p:cNvSpPr/>
              <p:nvPr/>
            </p:nvSpPr>
            <p:spPr>
              <a:xfrm>
                <a:off x="3007322" y="5014170"/>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 name="正方形/長方形 12">
                <a:extLst>
                  <a:ext uri="{FF2B5EF4-FFF2-40B4-BE49-F238E27FC236}">
                    <a16:creationId xmlns:a16="http://schemas.microsoft.com/office/drawing/2014/main" id="{E2E1BA0F-D622-42FC-31EA-9B07E0C5A341}"/>
                  </a:ext>
                </a:extLst>
              </p:cNvPr>
              <p:cNvSpPr/>
              <p:nvPr/>
            </p:nvSpPr>
            <p:spPr>
              <a:xfrm>
                <a:off x="3159722" y="5166570"/>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正方形/長方形 13">
                <a:extLst>
                  <a:ext uri="{FF2B5EF4-FFF2-40B4-BE49-F238E27FC236}">
                    <a16:creationId xmlns:a16="http://schemas.microsoft.com/office/drawing/2014/main" id="{B061AA4F-A548-E964-BCC3-EDF30169236B}"/>
                  </a:ext>
                </a:extLst>
              </p:cNvPr>
              <p:cNvSpPr/>
              <p:nvPr/>
            </p:nvSpPr>
            <p:spPr>
              <a:xfrm>
                <a:off x="3312122" y="5318970"/>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正方形/長方形 14">
                <a:extLst>
                  <a:ext uri="{FF2B5EF4-FFF2-40B4-BE49-F238E27FC236}">
                    <a16:creationId xmlns:a16="http://schemas.microsoft.com/office/drawing/2014/main" id="{17647747-5257-7A66-1189-DFACB6532C81}"/>
                  </a:ext>
                </a:extLst>
              </p:cNvPr>
              <p:cNvSpPr/>
              <p:nvPr/>
            </p:nvSpPr>
            <p:spPr>
              <a:xfrm>
                <a:off x="3464522" y="5471370"/>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 name="正方形/長方形 15">
                <a:extLst>
                  <a:ext uri="{FF2B5EF4-FFF2-40B4-BE49-F238E27FC236}">
                    <a16:creationId xmlns:a16="http://schemas.microsoft.com/office/drawing/2014/main" id="{05183C4D-C63D-C9BB-A84E-E431F1708342}"/>
                  </a:ext>
                </a:extLst>
              </p:cNvPr>
              <p:cNvSpPr/>
              <p:nvPr/>
            </p:nvSpPr>
            <p:spPr>
              <a:xfrm>
                <a:off x="3616922" y="5623770"/>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3" name="正方形/長方形 32">
                <a:extLst>
                  <a:ext uri="{FF2B5EF4-FFF2-40B4-BE49-F238E27FC236}">
                    <a16:creationId xmlns:a16="http://schemas.microsoft.com/office/drawing/2014/main" id="{DD602A98-B9EB-A487-65D5-755C72B9F20E}"/>
                  </a:ext>
                </a:extLst>
              </p:cNvPr>
              <p:cNvSpPr/>
              <p:nvPr/>
            </p:nvSpPr>
            <p:spPr>
              <a:xfrm>
                <a:off x="22072948" y="4525390"/>
                <a:ext cx="304800" cy="4272535"/>
              </a:xfrm>
              <a:prstGeom prst="rect">
                <a:avLst/>
              </a:prstGeom>
              <a:solidFill>
                <a:schemeClr val="accent5">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4" name="正方形/長方形 33">
                <a:extLst>
                  <a:ext uri="{FF2B5EF4-FFF2-40B4-BE49-F238E27FC236}">
                    <a16:creationId xmlns:a16="http://schemas.microsoft.com/office/drawing/2014/main" id="{F43AF966-4EF6-91EC-A243-995D35E8CB89}"/>
                  </a:ext>
                </a:extLst>
              </p:cNvPr>
              <p:cNvSpPr/>
              <p:nvPr/>
            </p:nvSpPr>
            <p:spPr>
              <a:xfrm>
                <a:off x="23210624" y="5529624"/>
                <a:ext cx="304800" cy="2428984"/>
              </a:xfrm>
              <a:prstGeom prst="rect">
                <a:avLst/>
              </a:prstGeom>
              <a:solidFill>
                <a:schemeClr val="accent5">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5" name="正方形/長方形 34">
                <a:extLst>
                  <a:ext uri="{FF2B5EF4-FFF2-40B4-BE49-F238E27FC236}">
                    <a16:creationId xmlns:a16="http://schemas.microsoft.com/office/drawing/2014/main" id="{57EC1C40-1370-AF50-CC91-09AD1BA5CC59}"/>
                  </a:ext>
                </a:extLst>
              </p:cNvPr>
              <p:cNvSpPr/>
              <p:nvPr/>
            </p:nvSpPr>
            <p:spPr>
              <a:xfrm>
                <a:off x="760470" y="5349113"/>
                <a:ext cx="509234" cy="50923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7" name="正方形/長方形 36">
                <a:extLst>
                  <a:ext uri="{FF2B5EF4-FFF2-40B4-BE49-F238E27FC236}">
                    <a16:creationId xmlns:a16="http://schemas.microsoft.com/office/drawing/2014/main" id="{2FD52385-B731-FB70-CE93-22E6AD5A9C5C}"/>
                  </a:ext>
                </a:extLst>
              </p:cNvPr>
              <p:cNvSpPr/>
              <p:nvPr/>
            </p:nvSpPr>
            <p:spPr>
              <a:xfrm>
                <a:off x="3869858" y="5928570"/>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cxnSp>
            <p:nvCxnSpPr>
              <p:cNvPr id="39" name="直線コネクタ 38">
                <a:extLst>
                  <a:ext uri="{FF2B5EF4-FFF2-40B4-BE49-F238E27FC236}">
                    <a16:creationId xmlns:a16="http://schemas.microsoft.com/office/drawing/2014/main" id="{D26DF065-0B5C-4DAF-2029-B0C6AAA2B2A6}"/>
                  </a:ext>
                </a:extLst>
              </p:cNvPr>
              <p:cNvCxnSpPr>
                <a:cxnSpLocks/>
              </p:cNvCxnSpPr>
              <p:nvPr/>
            </p:nvCxnSpPr>
            <p:spPr>
              <a:xfrm>
                <a:off x="1269704" y="5363156"/>
                <a:ext cx="3856245" cy="191819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0" name="直線コネクタ 39">
                <a:extLst>
                  <a:ext uri="{FF2B5EF4-FFF2-40B4-BE49-F238E27FC236}">
                    <a16:creationId xmlns:a16="http://schemas.microsoft.com/office/drawing/2014/main" id="{0DB881B5-DFAC-F07F-2E5E-2522312D36BE}"/>
                  </a:ext>
                </a:extLst>
              </p:cNvPr>
              <p:cNvCxnSpPr>
                <a:cxnSpLocks/>
              </p:cNvCxnSpPr>
              <p:nvPr/>
            </p:nvCxnSpPr>
            <p:spPr>
              <a:xfrm>
                <a:off x="1286129" y="5885125"/>
                <a:ext cx="3839820" cy="142798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7" name="直線コネクタ 46">
                <a:extLst>
                  <a:ext uri="{FF2B5EF4-FFF2-40B4-BE49-F238E27FC236}">
                    <a16:creationId xmlns:a16="http://schemas.microsoft.com/office/drawing/2014/main" id="{78FDC075-8CC5-65D8-DFD8-D519678187B5}"/>
                  </a:ext>
                </a:extLst>
              </p:cNvPr>
              <p:cNvCxnSpPr>
                <a:cxnSpLocks/>
              </p:cNvCxnSpPr>
              <p:nvPr/>
            </p:nvCxnSpPr>
            <p:spPr>
              <a:xfrm>
                <a:off x="16929567" y="4426386"/>
                <a:ext cx="5125351" cy="9900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直線コネクタ 48">
                <a:extLst>
                  <a:ext uri="{FF2B5EF4-FFF2-40B4-BE49-F238E27FC236}">
                    <a16:creationId xmlns:a16="http://schemas.microsoft.com/office/drawing/2014/main" id="{9989C62B-1CED-D7A8-3DA1-3D0DB4445D1D}"/>
                  </a:ext>
                </a:extLst>
              </p:cNvPr>
              <p:cNvCxnSpPr>
                <a:cxnSpLocks/>
              </p:cNvCxnSpPr>
              <p:nvPr/>
            </p:nvCxnSpPr>
            <p:spPr>
              <a:xfrm flipV="1">
                <a:off x="22395778" y="7939528"/>
                <a:ext cx="787077" cy="83932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0" name="直線コネクタ 49">
                <a:extLst>
                  <a:ext uri="{FF2B5EF4-FFF2-40B4-BE49-F238E27FC236}">
                    <a16:creationId xmlns:a16="http://schemas.microsoft.com/office/drawing/2014/main" id="{560031A4-DAA6-0CC6-B260-2572C4445432}"/>
                  </a:ext>
                </a:extLst>
              </p:cNvPr>
              <p:cNvCxnSpPr>
                <a:cxnSpLocks/>
              </p:cNvCxnSpPr>
              <p:nvPr/>
            </p:nvCxnSpPr>
            <p:spPr>
              <a:xfrm>
                <a:off x="22377748" y="4507185"/>
                <a:ext cx="832876" cy="102188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1" name="テキスト ボックス 50">
                <a:extLst>
                  <a:ext uri="{FF2B5EF4-FFF2-40B4-BE49-F238E27FC236}">
                    <a16:creationId xmlns:a16="http://schemas.microsoft.com/office/drawing/2014/main" id="{358DA047-4F1B-C433-BABF-D30851459C67}"/>
                  </a:ext>
                </a:extLst>
              </p:cNvPr>
              <p:cNvSpPr txBox="1"/>
              <p:nvPr/>
            </p:nvSpPr>
            <p:spPr>
              <a:xfrm>
                <a:off x="444137" y="3654419"/>
                <a:ext cx="1791122"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入力</a:t>
                </a:r>
              </a:p>
            </p:txBody>
          </p:sp>
          <p:sp>
            <p:nvSpPr>
              <p:cNvPr id="52" name="テキスト ボックス 51">
                <a:extLst>
                  <a:ext uri="{FF2B5EF4-FFF2-40B4-BE49-F238E27FC236}">
                    <a16:creationId xmlns:a16="http://schemas.microsoft.com/office/drawing/2014/main" id="{181A2824-1D89-3C03-6339-864F4EB21A22}"/>
                  </a:ext>
                </a:extLst>
              </p:cNvPr>
              <p:cNvSpPr txBox="1"/>
              <p:nvPr/>
            </p:nvSpPr>
            <p:spPr>
              <a:xfrm>
                <a:off x="3007322" y="3651671"/>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畳み込み</a:t>
                </a:r>
              </a:p>
            </p:txBody>
          </p:sp>
          <p:sp>
            <p:nvSpPr>
              <p:cNvPr id="56" name="テキスト ボックス 55">
                <a:extLst>
                  <a:ext uri="{FF2B5EF4-FFF2-40B4-BE49-F238E27FC236}">
                    <a16:creationId xmlns:a16="http://schemas.microsoft.com/office/drawing/2014/main" id="{6F01D972-FD11-6764-8795-EC23B6A9D022}"/>
                  </a:ext>
                </a:extLst>
              </p:cNvPr>
              <p:cNvSpPr txBox="1"/>
              <p:nvPr/>
            </p:nvSpPr>
            <p:spPr>
              <a:xfrm>
                <a:off x="21081365" y="3575842"/>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3600" dirty="0">
                    <a:latin typeface="Hiragino Maru Gothic ProN W4" panose="020F0400000000000000" pitchFamily="34" charset="-128"/>
                    <a:ea typeface="Hiragino Maru Gothic ProN W4" panose="020F0400000000000000" pitchFamily="34" charset="-128"/>
                    <a:cs typeface="Arial" panose="020B0604020202020204" pitchFamily="34" charset="0"/>
                  </a:rPr>
                  <a:t>全結合</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110" name="テキスト ボックス 109">
                <a:extLst>
                  <a:ext uri="{FF2B5EF4-FFF2-40B4-BE49-F238E27FC236}">
                    <a16:creationId xmlns:a16="http://schemas.microsoft.com/office/drawing/2014/main" id="{F863B86E-59BA-5F57-D840-2C36420C05D1}"/>
                  </a:ext>
                </a:extLst>
              </p:cNvPr>
              <p:cNvSpPr txBox="1"/>
              <p:nvPr/>
            </p:nvSpPr>
            <p:spPr>
              <a:xfrm>
                <a:off x="11570719" y="3647763"/>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畳み込み</a:t>
                </a:r>
              </a:p>
            </p:txBody>
          </p:sp>
          <p:sp>
            <p:nvSpPr>
              <p:cNvPr id="111" name="テキスト ボックス 110">
                <a:extLst>
                  <a:ext uri="{FF2B5EF4-FFF2-40B4-BE49-F238E27FC236}">
                    <a16:creationId xmlns:a16="http://schemas.microsoft.com/office/drawing/2014/main" id="{24D581D6-480A-B27E-8A59-DCE5F7E90107}"/>
                  </a:ext>
                </a:extLst>
              </p:cNvPr>
              <p:cNvSpPr txBox="1"/>
              <p:nvPr/>
            </p:nvSpPr>
            <p:spPr>
              <a:xfrm>
                <a:off x="17226473" y="3571541"/>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プーリング</a:t>
                </a:r>
              </a:p>
            </p:txBody>
          </p:sp>
          <p:sp>
            <p:nvSpPr>
              <p:cNvPr id="112" name="テキスト ボックス 111">
                <a:extLst>
                  <a:ext uri="{FF2B5EF4-FFF2-40B4-BE49-F238E27FC236}">
                    <a16:creationId xmlns:a16="http://schemas.microsoft.com/office/drawing/2014/main" id="{DCC0906C-05E2-B09E-FA0D-175890872AFA}"/>
                  </a:ext>
                </a:extLst>
              </p:cNvPr>
              <p:cNvSpPr txBox="1"/>
              <p:nvPr/>
            </p:nvSpPr>
            <p:spPr>
              <a:xfrm>
                <a:off x="13972025" y="3620020"/>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畳み込み</a:t>
                </a:r>
              </a:p>
            </p:txBody>
          </p:sp>
          <p:sp>
            <p:nvSpPr>
              <p:cNvPr id="148" name="正方形/長方形 147">
                <a:extLst>
                  <a:ext uri="{FF2B5EF4-FFF2-40B4-BE49-F238E27FC236}">
                    <a16:creationId xmlns:a16="http://schemas.microsoft.com/office/drawing/2014/main" id="{BB517462-2033-A501-8FB0-E14DE428EC13}"/>
                  </a:ext>
                </a:extLst>
              </p:cNvPr>
              <p:cNvSpPr/>
              <p:nvPr/>
            </p:nvSpPr>
            <p:spPr>
              <a:xfrm>
                <a:off x="13520483" y="6939632"/>
                <a:ext cx="274860" cy="298272"/>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9" name="正方形/長方形 148">
                <a:extLst>
                  <a:ext uri="{FF2B5EF4-FFF2-40B4-BE49-F238E27FC236}">
                    <a16:creationId xmlns:a16="http://schemas.microsoft.com/office/drawing/2014/main" id="{7CA1A2DE-9D83-50E6-B5B5-80F8943CAF5C}"/>
                  </a:ext>
                </a:extLst>
              </p:cNvPr>
              <p:cNvSpPr/>
              <p:nvPr/>
            </p:nvSpPr>
            <p:spPr>
              <a:xfrm>
                <a:off x="16239889" y="442638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1" name="正方形/長方形 150">
                <a:extLst>
                  <a:ext uri="{FF2B5EF4-FFF2-40B4-BE49-F238E27FC236}">
                    <a16:creationId xmlns:a16="http://schemas.microsoft.com/office/drawing/2014/main" id="{FB320D1D-E606-FBAA-343E-23B7EDD6A048}"/>
                  </a:ext>
                </a:extLst>
              </p:cNvPr>
              <p:cNvSpPr/>
              <p:nvPr/>
            </p:nvSpPr>
            <p:spPr>
              <a:xfrm>
                <a:off x="16312545" y="4495919"/>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2" name="正方形/長方形 151">
                <a:extLst>
                  <a:ext uri="{FF2B5EF4-FFF2-40B4-BE49-F238E27FC236}">
                    <a16:creationId xmlns:a16="http://schemas.microsoft.com/office/drawing/2014/main" id="{CD6311AF-C302-2A47-AB41-57B0223B4971}"/>
                  </a:ext>
                </a:extLst>
              </p:cNvPr>
              <p:cNvSpPr/>
              <p:nvPr/>
            </p:nvSpPr>
            <p:spPr>
              <a:xfrm>
                <a:off x="16410038" y="4581228"/>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3" name="正方形/長方形 152">
                <a:extLst>
                  <a:ext uri="{FF2B5EF4-FFF2-40B4-BE49-F238E27FC236}">
                    <a16:creationId xmlns:a16="http://schemas.microsoft.com/office/drawing/2014/main" id="{8A1AEC01-B424-E3CA-AC82-11A372B3A7D1}"/>
                  </a:ext>
                </a:extLst>
              </p:cNvPr>
              <p:cNvSpPr/>
              <p:nvPr/>
            </p:nvSpPr>
            <p:spPr>
              <a:xfrm>
                <a:off x="16506444" y="4662636"/>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4" name="正方形/長方形 153">
                <a:extLst>
                  <a:ext uri="{FF2B5EF4-FFF2-40B4-BE49-F238E27FC236}">
                    <a16:creationId xmlns:a16="http://schemas.microsoft.com/office/drawing/2014/main" id="{533308C6-B5DB-02C0-BBC7-D94F02580195}"/>
                  </a:ext>
                </a:extLst>
              </p:cNvPr>
              <p:cNvSpPr/>
              <p:nvPr/>
            </p:nvSpPr>
            <p:spPr>
              <a:xfrm>
                <a:off x="16587083" y="476793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5" name="正方形/長方形 154">
                <a:extLst>
                  <a:ext uri="{FF2B5EF4-FFF2-40B4-BE49-F238E27FC236}">
                    <a16:creationId xmlns:a16="http://schemas.microsoft.com/office/drawing/2014/main" id="{A52576D4-3572-7DA0-1846-CE27A57495A8}"/>
                  </a:ext>
                </a:extLst>
              </p:cNvPr>
              <p:cNvSpPr/>
              <p:nvPr/>
            </p:nvSpPr>
            <p:spPr>
              <a:xfrm>
                <a:off x="16659739" y="4837470"/>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6" name="正方形/長方形 155">
                <a:extLst>
                  <a:ext uri="{FF2B5EF4-FFF2-40B4-BE49-F238E27FC236}">
                    <a16:creationId xmlns:a16="http://schemas.microsoft.com/office/drawing/2014/main" id="{65296986-7D8A-7970-DAAB-DD47B962029C}"/>
                  </a:ext>
                </a:extLst>
              </p:cNvPr>
              <p:cNvSpPr/>
              <p:nvPr/>
            </p:nvSpPr>
            <p:spPr>
              <a:xfrm>
                <a:off x="16757232" y="4922779"/>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7" name="正方形/長方形 156">
                <a:extLst>
                  <a:ext uri="{FF2B5EF4-FFF2-40B4-BE49-F238E27FC236}">
                    <a16:creationId xmlns:a16="http://schemas.microsoft.com/office/drawing/2014/main" id="{6AEAA4A4-C83C-B986-8680-58850F149A40}"/>
                  </a:ext>
                </a:extLst>
              </p:cNvPr>
              <p:cNvSpPr/>
              <p:nvPr/>
            </p:nvSpPr>
            <p:spPr>
              <a:xfrm>
                <a:off x="16853638" y="500418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8" name="正方形/長方形 157">
                <a:extLst>
                  <a:ext uri="{FF2B5EF4-FFF2-40B4-BE49-F238E27FC236}">
                    <a16:creationId xmlns:a16="http://schemas.microsoft.com/office/drawing/2014/main" id="{F2488B3A-ECFC-3D19-AF10-D2D60063A521}"/>
                  </a:ext>
                </a:extLst>
              </p:cNvPr>
              <p:cNvSpPr/>
              <p:nvPr/>
            </p:nvSpPr>
            <p:spPr>
              <a:xfrm>
                <a:off x="16934278" y="510165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9" name="正方形/長方形 158">
                <a:extLst>
                  <a:ext uri="{FF2B5EF4-FFF2-40B4-BE49-F238E27FC236}">
                    <a16:creationId xmlns:a16="http://schemas.microsoft.com/office/drawing/2014/main" id="{9677E5DE-55C1-C090-1F99-312FE8FFF33D}"/>
                  </a:ext>
                </a:extLst>
              </p:cNvPr>
              <p:cNvSpPr/>
              <p:nvPr/>
            </p:nvSpPr>
            <p:spPr>
              <a:xfrm>
                <a:off x="17006934" y="5171189"/>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0" name="正方形/長方形 159">
                <a:extLst>
                  <a:ext uri="{FF2B5EF4-FFF2-40B4-BE49-F238E27FC236}">
                    <a16:creationId xmlns:a16="http://schemas.microsoft.com/office/drawing/2014/main" id="{F4B8A9F3-5CFC-D422-9BE7-F4F417AD794E}"/>
                  </a:ext>
                </a:extLst>
              </p:cNvPr>
              <p:cNvSpPr/>
              <p:nvPr/>
            </p:nvSpPr>
            <p:spPr>
              <a:xfrm>
                <a:off x="17104427" y="5256498"/>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1" name="正方形/長方形 160">
                <a:extLst>
                  <a:ext uri="{FF2B5EF4-FFF2-40B4-BE49-F238E27FC236}">
                    <a16:creationId xmlns:a16="http://schemas.microsoft.com/office/drawing/2014/main" id="{58408346-4764-DA35-47A2-81DAA24A5615}"/>
                  </a:ext>
                </a:extLst>
              </p:cNvPr>
              <p:cNvSpPr/>
              <p:nvPr/>
            </p:nvSpPr>
            <p:spPr>
              <a:xfrm>
                <a:off x="17200833" y="5337906"/>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2" name="正方形/長方形 161">
                <a:extLst>
                  <a:ext uri="{FF2B5EF4-FFF2-40B4-BE49-F238E27FC236}">
                    <a16:creationId xmlns:a16="http://schemas.microsoft.com/office/drawing/2014/main" id="{297EF510-D384-3CE9-7205-A32B2B319E00}"/>
                  </a:ext>
                </a:extLst>
              </p:cNvPr>
              <p:cNvSpPr/>
              <p:nvPr/>
            </p:nvSpPr>
            <p:spPr>
              <a:xfrm>
                <a:off x="17281472" y="544320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3" name="正方形/長方形 162">
                <a:extLst>
                  <a:ext uri="{FF2B5EF4-FFF2-40B4-BE49-F238E27FC236}">
                    <a16:creationId xmlns:a16="http://schemas.microsoft.com/office/drawing/2014/main" id="{F2525DED-C4C9-59E1-CE85-00E7580E0D70}"/>
                  </a:ext>
                </a:extLst>
              </p:cNvPr>
              <p:cNvSpPr/>
              <p:nvPr/>
            </p:nvSpPr>
            <p:spPr>
              <a:xfrm>
                <a:off x="17354128" y="5512740"/>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4" name="正方形/長方形 163">
                <a:extLst>
                  <a:ext uri="{FF2B5EF4-FFF2-40B4-BE49-F238E27FC236}">
                    <a16:creationId xmlns:a16="http://schemas.microsoft.com/office/drawing/2014/main" id="{21FA0922-DBD7-945E-68EF-DB7A458BD25A}"/>
                  </a:ext>
                </a:extLst>
              </p:cNvPr>
              <p:cNvSpPr/>
              <p:nvPr/>
            </p:nvSpPr>
            <p:spPr>
              <a:xfrm>
                <a:off x="17451621" y="5598049"/>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5" name="正方形/長方形 164">
                <a:extLst>
                  <a:ext uri="{FF2B5EF4-FFF2-40B4-BE49-F238E27FC236}">
                    <a16:creationId xmlns:a16="http://schemas.microsoft.com/office/drawing/2014/main" id="{2E6ACEF1-B70C-0F40-7E21-782FD0E07819}"/>
                  </a:ext>
                </a:extLst>
              </p:cNvPr>
              <p:cNvSpPr/>
              <p:nvPr/>
            </p:nvSpPr>
            <p:spPr>
              <a:xfrm>
                <a:off x="17548027" y="567945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6" name="正方形/長方形 165">
                <a:extLst>
                  <a:ext uri="{FF2B5EF4-FFF2-40B4-BE49-F238E27FC236}">
                    <a16:creationId xmlns:a16="http://schemas.microsoft.com/office/drawing/2014/main" id="{ECABF5A9-99FF-901B-8681-BB7AD6A8F676}"/>
                  </a:ext>
                </a:extLst>
              </p:cNvPr>
              <p:cNvSpPr/>
              <p:nvPr/>
            </p:nvSpPr>
            <p:spPr>
              <a:xfrm>
                <a:off x="17616665" y="578001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7" name="正方形/長方形 166">
                <a:extLst>
                  <a:ext uri="{FF2B5EF4-FFF2-40B4-BE49-F238E27FC236}">
                    <a16:creationId xmlns:a16="http://schemas.microsoft.com/office/drawing/2014/main" id="{5A04C2E6-8FE7-81CB-50E6-8DA3C45B7A3D}"/>
                  </a:ext>
                </a:extLst>
              </p:cNvPr>
              <p:cNvSpPr/>
              <p:nvPr/>
            </p:nvSpPr>
            <p:spPr>
              <a:xfrm>
                <a:off x="17689321" y="5849550"/>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8" name="正方形/長方形 167">
                <a:extLst>
                  <a:ext uri="{FF2B5EF4-FFF2-40B4-BE49-F238E27FC236}">
                    <a16:creationId xmlns:a16="http://schemas.microsoft.com/office/drawing/2014/main" id="{4EE83DE3-CB6F-E16E-F4F9-691EE7DC89DB}"/>
                  </a:ext>
                </a:extLst>
              </p:cNvPr>
              <p:cNvSpPr/>
              <p:nvPr/>
            </p:nvSpPr>
            <p:spPr>
              <a:xfrm>
                <a:off x="17786814" y="5934859"/>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9" name="正方形/長方形 168">
                <a:extLst>
                  <a:ext uri="{FF2B5EF4-FFF2-40B4-BE49-F238E27FC236}">
                    <a16:creationId xmlns:a16="http://schemas.microsoft.com/office/drawing/2014/main" id="{05430E08-7E67-E54A-4B88-A621C9D75939}"/>
                  </a:ext>
                </a:extLst>
              </p:cNvPr>
              <p:cNvSpPr/>
              <p:nvPr/>
            </p:nvSpPr>
            <p:spPr>
              <a:xfrm>
                <a:off x="17883220" y="601626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0" name="正方形/長方形 169">
                <a:extLst>
                  <a:ext uri="{FF2B5EF4-FFF2-40B4-BE49-F238E27FC236}">
                    <a16:creationId xmlns:a16="http://schemas.microsoft.com/office/drawing/2014/main" id="{1C62E536-FCC3-811B-71DC-6A0DA43EECFE}"/>
                  </a:ext>
                </a:extLst>
              </p:cNvPr>
              <p:cNvSpPr/>
              <p:nvPr/>
            </p:nvSpPr>
            <p:spPr>
              <a:xfrm>
                <a:off x="17963859" y="6121568"/>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1" name="正方形/長方形 170">
                <a:extLst>
                  <a:ext uri="{FF2B5EF4-FFF2-40B4-BE49-F238E27FC236}">
                    <a16:creationId xmlns:a16="http://schemas.microsoft.com/office/drawing/2014/main" id="{47A53F95-2B11-F917-E758-F0E1E7FA779C}"/>
                  </a:ext>
                </a:extLst>
              </p:cNvPr>
              <p:cNvSpPr/>
              <p:nvPr/>
            </p:nvSpPr>
            <p:spPr>
              <a:xfrm>
                <a:off x="18036515" y="6191101"/>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2" name="正方形/長方形 171">
                <a:extLst>
                  <a:ext uri="{FF2B5EF4-FFF2-40B4-BE49-F238E27FC236}">
                    <a16:creationId xmlns:a16="http://schemas.microsoft.com/office/drawing/2014/main" id="{95878756-6419-E422-F699-24BD5E0AE261}"/>
                  </a:ext>
                </a:extLst>
              </p:cNvPr>
              <p:cNvSpPr/>
              <p:nvPr/>
            </p:nvSpPr>
            <p:spPr>
              <a:xfrm>
                <a:off x="18134008" y="6276410"/>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3" name="正方形/長方形 172">
                <a:extLst>
                  <a:ext uri="{FF2B5EF4-FFF2-40B4-BE49-F238E27FC236}">
                    <a16:creationId xmlns:a16="http://schemas.microsoft.com/office/drawing/2014/main" id="{8DCAD133-0A19-4E65-33BE-240881A3DCE1}"/>
                  </a:ext>
                </a:extLst>
              </p:cNvPr>
              <p:cNvSpPr/>
              <p:nvPr/>
            </p:nvSpPr>
            <p:spPr>
              <a:xfrm>
                <a:off x="18230414" y="6357818"/>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4" name="正方形/長方形 173">
                <a:extLst>
                  <a:ext uri="{FF2B5EF4-FFF2-40B4-BE49-F238E27FC236}">
                    <a16:creationId xmlns:a16="http://schemas.microsoft.com/office/drawing/2014/main" id="{EBBA13F2-57BC-CA9D-9340-13D62F545520}"/>
                  </a:ext>
                </a:extLst>
              </p:cNvPr>
              <p:cNvSpPr/>
              <p:nvPr/>
            </p:nvSpPr>
            <p:spPr>
              <a:xfrm>
                <a:off x="18311054" y="645528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5" name="正方形/長方形 174">
                <a:extLst>
                  <a:ext uri="{FF2B5EF4-FFF2-40B4-BE49-F238E27FC236}">
                    <a16:creationId xmlns:a16="http://schemas.microsoft.com/office/drawing/2014/main" id="{73624DA0-9F2F-AAFA-C210-A226524F73AF}"/>
                  </a:ext>
                </a:extLst>
              </p:cNvPr>
              <p:cNvSpPr/>
              <p:nvPr/>
            </p:nvSpPr>
            <p:spPr>
              <a:xfrm>
                <a:off x="18383710" y="6524820"/>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6" name="正方形/長方形 175">
                <a:extLst>
                  <a:ext uri="{FF2B5EF4-FFF2-40B4-BE49-F238E27FC236}">
                    <a16:creationId xmlns:a16="http://schemas.microsoft.com/office/drawing/2014/main" id="{9E909FD2-2B17-4207-B952-BD8820E6971A}"/>
                  </a:ext>
                </a:extLst>
              </p:cNvPr>
              <p:cNvSpPr/>
              <p:nvPr/>
            </p:nvSpPr>
            <p:spPr>
              <a:xfrm>
                <a:off x="18481203" y="6610129"/>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7" name="正方形/長方形 176">
                <a:extLst>
                  <a:ext uri="{FF2B5EF4-FFF2-40B4-BE49-F238E27FC236}">
                    <a16:creationId xmlns:a16="http://schemas.microsoft.com/office/drawing/2014/main" id="{AE125FFF-0C21-4D67-D625-EADF53E9C130}"/>
                  </a:ext>
                </a:extLst>
              </p:cNvPr>
              <p:cNvSpPr/>
              <p:nvPr/>
            </p:nvSpPr>
            <p:spPr>
              <a:xfrm>
                <a:off x="18577609" y="669153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8" name="正方形/長方形 177">
                <a:extLst>
                  <a:ext uri="{FF2B5EF4-FFF2-40B4-BE49-F238E27FC236}">
                    <a16:creationId xmlns:a16="http://schemas.microsoft.com/office/drawing/2014/main" id="{3C53F6D4-B0EB-CA6E-AD64-88F0665380D8}"/>
                  </a:ext>
                </a:extLst>
              </p:cNvPr>
              <p:cNvSpPr/>
              <p:nvPr/>
            </p:nvSpPr>
            <p:spPr>
              <a:xfrm>
                <a:off x="18658248" y="6796838"/>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9" name="正方形/長方形 178">
                <a:extLst>
                  <a:ext uri="{FF2B5EF4-FFF2-40B4-BE49-F238E27FC236}">
                    <a16:creationId xmlns:a16="http://schemas.microsoft.com/office/drawing/2014/main" id="{2BDA46C9-30EB-46C9-0C9F-CFE580721440}"/>
                  </a:ext>
                </a:extLst>
              </p:cNvPr>
              <p:cNvSpPr/>
              <p:nvPr/>
            </p:nvSpPr>
            <p:spPr>
              <a:xfrm>
                <a:off x="18730904" y="6866371"/>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0" name="正方形/長方形 179">
                <a:extLst>
                  <a:ext uri="{FF2B5EF4-FFF2-40B4-BE49-F238E27FC236}">
                    <a16:creationId xmlns:a16="http://schemas.microsoft.com/office/drawing/2014/main" id="{3B882436-8C47-470D-08AA-27CEA8689348}"/>
                  </a:ext>
                </a:extLst>
              </p:cNvPr>
              <p:cNvSpPr/>
              <p:nvPr/>
            </p:nvSpPr>
            <p:spPr>
              <a:xfrm>
                <a:off x="18828397" y="6951680"/>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1" name="正方形/長方形 180">
                <a:extLst>
                  <a:ext uri="{FF2B5EF4-FFF2-40B4-BE49-F238E27FC236}">
                    <a16:creationId xmlns:a16="http://schemas.microsoft.com/office/drawing/2014/main" id="{5D1944CF-560E-2736-445C-4D9D1ADAA552}"/>
                  </a:ext>
                </a:extLst>
              </p:cNvPr>
              <p:cNvSpPr/>
              <p:nvPr/>
            </p:nvSpPr>
            <p:spPr>
              <a:xfrm>
                <a:off x="18924803" y="7033088"/>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5" name="正方形/長方形 184">
                <a:extLst>
                  <a:ext uri="{FF2B5EF4-FFF2-40B4-BE49-F238E27FC236}">
                    <a16:creationId xmlns:a16="http://schemas.microsoft.com/office/drawing/2014/main" id="{38357B66-411B-A1DD-B41E-47B192C25564}"/>
                  </a:ext>
                </a:extLst>
              </p:cNvPr>
              <p:cNvSpPr/>
              <p:nvPr/>
            </p:nvSpPr>
            <p:spPr>
              <a:xfrm>
                <a:off x="17963546" y="6114313"/>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6" name="正方形/長方形 185">
                <a:extLst>
                  <a:ext uri="{FF2B5EF4-FFF2-40B4-BE49-F238E27FC236}">
                    <a16:creationId xmlns:a16="http://schemas.microsoft.com/office/drawing/2014/main" id="{28B38A74-4483-355B-0B17-900C41B26CEA}"/>
                  </a:ext>
                </a:extLst>
              </p:cNvPr>
              <p:cNvSpPr/>
              <p:nvPr/>
            </p:nvSpPr>
            <p:spPr>
              <a:xfrm>
                <a:off x="18036202" y="6183846"/>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7" name="正方形/長方形 186">
                <a:extLst>
                  <a:ext uri="{FF2B5EF4-FFF2-40B4-BE49-F238E27FC236}">
                    <a16:creationId xmlns:a16="http://schemas.microsoft.com/office/drawing/2014/main" id="{83D0675B-58C3-0654-1FFA-DC73EA70F833}"/>
                  </a:ext>
                </a:extLst>
              </p:cNvPr>
              <p:cNvSpPr/>
              <p:nvPr/>
            </p:nvSpPr>
            <p:spPr>
              <a:xfrm>
                <a:off x="18133695" y="6269155"/>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8" name="正方形/長方形 187">
                <a:extLst>
                  <a:ext uri="{FF2B5EF4-FFF2-40B4-BE49-F238E27FC236}">
                    <a16:creationId xmlns:a16="http://schemas.microsoft.com/office/drawing/2014/main" id="{3984B7AE-5AF1-25A6-D2AB-1E8363ACB122}"/>
                  </a:ext>
                </a:extLst>
              </p:cNvPr>
              <p:cNvSpPr/>
              <p:nvPr/>
            </p:nvSpPr>
            <p:spPr>
              <a:xfrm>
                <a:off x="18230101" y="6350563"/>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9" name="正方形/長方形 188">
                <a:extLst>
                  <a:ext uri="{FF2B5EF4-FFF2-40B4-BE49-F238E27FC236}">
                    <a16:creationId xmlns:a16="http://schemas.microsoft.com/office/drawing/2014/main" id="{C48B4969-CFE6-9610-44AD-163EB513268B}"/>
                  </a:ext>
                </a:extLst>
              </p:cNvPr>
              <p:cNvSpPr/>
              <p:nvPr/>
            </p:nvSpPr>
            <p:spPr>
              <a:xfrm>
                <a:off x="18310740" y="6455864"/>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0" name="正方形/長方形 189">
                <a:extLst>
                  <a:ext uri="{FF2B5EF4-FFF2-40B4-BE49-F238E27FC236}">
                    <a16:creationId xmlns:a16="http://schemas.microsoft.com/office/drawing/2014/main" id="{D8ADCDBB-E00D-BC1F-6F9C-C9B2E198E486}"/>
                  </a:ext>
                </a:extLst>
              </p:cNvPr>
              <p:cNvSpPr/>
              <p:nvPr/>
            </p:nvSpPr>
            <p:spPr>
              <a:xfrm>
                <a:off x="18383396" y="652539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1" name="正方形/長方形 190">
                <a:extLst>
                  <a:ext uri="{FF2B5EF4-FFF2-40B4-BE49-F238E27FC236}">
                    <a16:creationId xmlns:a16="http://schemas.microsoft.com/office/drawing/2014/main" id="{1D3FD95C-F492-AF75-71B2-13B65FAF60E7}"/>
                  </a:ext>
                </a:extLst>
              </p:cNvPr>
              <p:cNvSpPr/>
              <p:nvPr/>
            </p:nvSpPr>
            <p:spPr>
              <a:xfrm>
                <a:off x="18480889" y="661070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2" name="正方形/長方形 191">
                <a:extLst>
                  <a:ext uri="{FF2B5EF4-FFF2-40B4-BE49-F238E27FC236}">
                    <a16:creationId xmlns:a16="http://schemas.microsoft.com/office/drawing/2014/main" id="{D8E7E051-FEE7-9EAD-3FD0-B838E43DDAD8}"/>
                  </a:ext>
                </a:extLst>
              </p:cNvPr>
              <p:cNvSpPr/>
              <p:nvPr/>
            </p:nvSpPr>
            <p:spPr>
              <a:xfrm>
                <a:off x="18577295" y="6692114"/>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3" name="正方形/長方形 192">
                <a:extLst>
                  <a:ext uri="{FF2B5EF4-FFF2-40B4-BE49-F238E27FC236}">
                    <a16:creationId xmlns:a16="http://schemas.microsoft.com/office/drawing/2014/main" id="{0478A387-C647-EA94-B3A1-4E85015991CE}"/>
                  </a:ext>
                </a:extLst>
              </p:cNvPr>
              <p:cNvSpPr/>
              <p:nvPr/>
            </p:nvSpPr>
            <p:spPr>
              <a:xfrm>
                <a:off x="18657935" y="6789583"/>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4" name="正方形/長方形 193">
                <a:extLst>
                  <a:ext uri="{FF2B5EF4-FFF2-40B4-BE49-F238E27FC236}">
                    <a16:creationId xmlns:a16="http://schemas.microsoft.com/office/drawing/2014/main" id="{A23389DE-6318-D56C-DD83-5099D8C81E45}"/>
                  </a:ext>
                </a:extLst>
              </p:cNvPr>
              <p:cNvSpPr/>
              <p:nvPr/>
            </p:nvSpPr>
            <p:spPr>
              <a:xfrm>
                <a:off x="18730591" y="6859116"/>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5" name="正方形/長方形 194">
                <a:extLst>
                  <a:ext uri="{FF2B5EF4-FFF2-40B4-BE49-F238E27FC236}">
                    <a16:creationId xmlns:a16="http://schemas.microsoft.com/office/drawing/2014/main" id="{074DF52A-585B-A3EA-697F-CA5082FF50EB}"/>
                  </a:ext>
                </a:extLst>
              </p:cNvPr>
              <p:cNvSpPr/>
              <p:nvPr/>
            </p:nvSpPr>
            <p:spPr>
              <a:xfrm>
                <a:off x="18828084" y="6944425"/>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6" name="正方形/長方形 195">
                <a:extLst>
                  <a:ext uri="{FF2B5EF4-FFF2-40B4-BE49-F238E27FC236}">
                    <a16:creationId xmlns:a16="http://schemas.microsoft.com/office/drawing/2014/main" id="{B6F58F67-0C6D-9164-C775-1E8E46E0D663}"/>
                  </a:ext>
                </a:extLst>
              </p:cNvPr>
              <p:cNvSpPr/>
              <p:nvPr/>
            </p:nvSpPr>
            <p:spPr>
              <a:xfrm>
                <a:off x="18924490" y="7025833"/>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7" name="正方形/長方形 196">
                <a:extLst>
                  <a:ext uri="{FF2B5EF4-FFF2-40B4-BE49-F238E27FC236}">
                    <a16:creationId xmlns:a16="http://schemas.microsoft.com/office/drawing/2014/main" id="{577FCC61-E388-3FA1-C7AD-A7E8EB989153}"/>
                  </a:ext>
                </a:extLst>
              </p:cNvPr>
              <p:cNvSpPr/>
              <p:nvPr/>
            </p:nvSpPr>
            <p:spPr>
              <a:xfrm>
                <a:off x="19005129" y="7131134"/>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8" name="正方形/長方形 197">
                <a:extLst>
                  <a:ext uri="{FF2B5EF4-FFF2-40B4-BE49-F238E27FC236}">
                    <a16:creationId xmlns:a16="http://schemas.microsoft.com/office/drawing/2014/main" id="{EC0F814B-9E43-0189-ADDA-0D980DE72F21}"/>
                  </a:ext>
                </a:extLst>
              </p:cNvPr>
              <p:cNvSpPr/>
              <p:nvPr/>
            </p:nvSpPr>
            <p:spPr>
              <a:xfrm>
                <a:off x="19077785" y="720066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9" name="正方形/長方形 198">
                <a:extLst>
                  <a:ext uri="{FF2B5EF4-FFF2-40B4-BE49-F238E27FC236}">
                    <a16:creationId xmlns:a16="http://schemas.microsoft.com/office/drawing/2014/main" id="{F36B5813-76A1-0D3F-CE1E-704CB4266E48}"/>
                  </a:ext>
                </a:extLst>
              </p:cNvPr>
              <p:cNvSpPr/>
              <p:nvPr/>
            </p:nvSpPr>
            <p:spPr>
              <a:xfrm>
                <a:off x="19175278" y="728597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0" name="正方形/長方形 199">
                <a:extLst>
                  <a:ext uri="{FF2B5EF4-FFF2-40B4-BE49-F238E27FC236}">
                    <a16:creationId xmlns:a16="http://schemas.microsoft.com/office/drawing/2014/main" id="{67260806-880C-9C9E-FD1D-6AC99CA719DB}"/>
                  </a:ext>
                </a:extLst>
              </p:cNvPr>
              <p:cNvSpPr/>
              <p:nvPr/>
            </p:nvSpPr>
            <p:spPr>
              <a:xfrm>
                <a:off x="19271684" y="7367384"/>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1" name="正方形/長方形 200">
                <a:extLst>
                  <a:ext uri="{FF2B5EF4-FFF2-40B4-BE49-F238E27FC236}">
                    <a16:creationId xmlns:a16="http://schemas.microsoft.com/office/drawing/2014/main" id="{9A73868B-586B-BC4D-EA6A-5990ADF2F5DE}"/>
                  </a:ext>
                </a:extLst>
              </p:cNvPr>
              <p:cNvSpPr/>
              <p:nvPr/>
            </p:nvSpPr>
            <p:spPr>
              <a:xfrm>
                <a:off x="19340322" y="7467944"/>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2" name="正方形/長方形 201">
                <a:extLst>
                  <a:ext uri="{FF2B5EF4-FFF2-40B4-BE49-F238E27FC236}">
                    <a16:creationId xmlns:a16="http://schemas.microsoft.com/office/drawing/2014/main" id="{8B9611CA-9BB9-6169-3FFF-1BB89EA43D0B}"/>
                  </a:ext>
                </a:extLst>
              </p:cNvPr>
              <p:cNvSpPr/>
              <p:nvPr/>
            </p:nvSpPr>
            <p:spPr>
              <a:xfrm>
                <a:off x="19412978" y="753747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3" name="正方形/長方形 202">
                <a:extLst>
                  <a:ext uri="{FF2B5EF4-FFF2-40B4-BE49-F238E27FC236}">
                    <a16:creationId xmlns:a16="http://schemas.microsoft.com/office/drawing/2014/main" id="{95056CA8-BAC1-3EA3-01ED-E1300C051572}"/>
                  </a:ext>
                </a:extLst>
              </p:cNvPr>
              <p:cNvSpPr/>
              <p:nvPr/>
            </p:nvSpPr>
            <p:spPr>
              <a:xfrm>
                <a:off x="19510471" y="762278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4" name="正方形/長方形 203">
                <a:extLst>
                  <a:ext uri="{FF2B5EF4-FFF2-40B4-BE49-F238E27FC236}">
                    <a16:creationId xmlns:a16="http://schemas.microsoft.com/office/drawing/2014/main" id="{C0D925F3-4F1C-22E8-55E5-0BCB4B828340}"/>
                  </a:ext>
                </a:extLst>
              </p:cNvPr>
              <p:cNvSpPr/>
              <p:nvPr/>
            </p:nvSpPr>
            <p:spPr>
              <a:xfrm>
                <a:off x="19606877" y="7704194"/>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5" name="正方形/長方形 204">
                <a:extLst>
                  <a:ext uri="{FF2B5EF4-FFF2-40B4-BE49-F238E27FC236}">
                    <a16:creationId xmlns:a16="http://schemas.microsoft.com/office/drawing/2014/main" id="{F7C8CCED-F5F4-ACA9-1EC4-712E4C794602}"/>
                  </a:ext>
                </a:extLst>
              </p:cNvPr>
              <p:cNvSpPr/>
              <p:nvPr/>
            </p:nvSpPr>
            <p:spPr>
              <a:xfrm>
                <a:off x="19687516" y="7809495"/>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6" name="正方形/長方形 205">
                <a:extLst>
                  <a:ext uri="{FF2B5EF4-FFF2-40B4-BE49-F238E27FC236}">
                    <a16:creationId xmlns:a16="http://schemas.microsoft.com/office/drawing/2014/main" id="{F086C811-5D5F-CC94-0EBE-67BD48AE4D8F}"/>
                  </a:ext>
                </a:extLst>
              </p:cNvPr>
              <p:cNvSpPr/>
              <p:nvPr/>
            </p:nvSpPr>
            <p:spPr>
              <a:xfrm>
                <a:off x="19760172" y="7879028"/>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7" name="正方形/長方形 206">
                <a:extLst>
                  <a:ext uri="{FF2B5EF4-FFF2-40B4-BE49-F238E27FC236}">
                    <a16:creationId xmlns:a16="http://schemas.microsoft.com/office/drawing/2014/main" id="{EA0D070F-049D-06B6-6B3C-61AD29329BA2}"/>
                  </a:ext>
                </a:extLst>
              </p:cNvPr>
              <p:cNvSpPr/>
              <p:nvPr/>
            </p:nvSpPr>
            <p:spPr>
              <a:xfrm>
                <a:off x="19857665" y="796433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8" name="正方形/長方形 207">
                <a:extLst>
                  <a:ext uri="{FF2B5EF4-FFF2-40B4-BE49-F238E27FC236}">
                    <a16:creationId xmlns:a16="http://schemas.microsoft.com/office/drawing/2014/main" id="{612A3EBB-07EA-AE53-CCB6-14A9CEE4E425}"/>
                  </a:ext>
                </a:extLst>
              </p:cNvPr>
              <p:cNvSpPr/>
              <p:nvPr/>
            </p:nvSpPr>
            <p:spPr>
              <a:xfrm>
                <a:off x="19954071" y="8045745"/>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9" name="正方形/長方形 208">
                <a:extLst>
                  <a:ext uri="{FF2B5EF4-FFF2-40B4-BE49-F238E27FC236}">
                    <a16:creationId xmlns:a16="http://schemas.microsoft.com/office/drawing/2014/main" id="{1B57FF9F-9065-2C81-59C6-1AECEFBD72AF}"/>
                  </a:ext>
                </a:extLst>
              </p:cNvPr>
              <p:cNvSpPr/>
              <p:nvPr/>
            </p:nvSpPr>
            <p:spPr>
              <a:xfrm>
                <a:off x="20034711" y="8143214"/>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0" name="正方形/長方形 209">
                <a:extLst>
                  <a:ext uri="{FF2B5EF4-FFF2-40B4-BE49-F238E27FC236}">
                    <a16:creationId xmlns:a16="http://schemas.microsoft.com/office/drawing/2014/main" id="{9D89629C-7FE7-25C9-B5F6-4635CB9D35C5}"/>
                  </a:ext>
                </a:extLst>
              </p:cNvPr>
              <p:cNvSpPr/>
              <p:nvPr/>
            </p:nvSpPr>
            <p:spPr>
              <a:xfrm>
                <a:off x="20107367" y="821274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1" name="正方形/長方形 210">
                <a:extLst>
                  <a:ext uri="{FF2B5EF4-FFF2-40B4-BE49-F238E27FC236}">
                    <a16:creationId xmlns:a16="http://schemas.microsoft.com/office/drawing/2014/main" id="{263912E4-F56B-9CA4-B85B-DDD4A9E106BF}"/>
                  </a:ext>
                </a:extLst>
              </p:cNvPr>
              <p:cNvSpPr/>
              <p:nvPr/>
            </p:nvSpPr>
            <p:spPr>
              <a:xfrm>
                <a:off x="20204860" y="829805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2" name="正方形/長方形 211">
                <a:extLst>
                  <a:ext uri="{FF2B5EF4-FFF2-40B4-BE49-F238E27FC236}">
                    <a16:creationId xmlns:a16="http://schemas.microsoft.com/office/drawing/2014/main" id="{F32B907F-5FCD-CD7A-35EA-AAD871230B31}"/>
                  </a:ext>
                </a:extLst>
              </p:cNvPr>
              <p:cNvSpPr/>
              <p:nvPr/>
            </p:nvSpPr>
            <p:spPr>
              <a:xfrm>
                <a:off x="20301266" y="8379464"/>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3" name="正方形/長方形 212">
                <a:extLst>
                  <a:ext uri="{FF2B5EF4-FFF2-40B4-BE49-F238E27FC236}">
                    <a16:creationId xmlns:a16="http://schemas.microsoft.com/office/drawing/2014/main" id="{1F792C8E-4761-380B-9C68-7DA2146317C1}"/>
                  </a:ext>
                </a:extLst>
              </p:cNvPr>
              <p:cNvSpPr/>
              <p:nvPr/>
            </p:nvSpPr>
            <p:spPr>
              <a:xfrm>
                <a:off x="20381905" y="8484765"/>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4" name="正方形/長方形 213">
                <a:extLst>
                  <a:ext uri="{FF2B5EF4-FFF2-40B4-BE49-F238E27FC236}">
                    <a16:creationId xmlns:a16="http://schemas.microsoft.com/office/drawing/2014/main" id="{C6A10E0C-9C14-9511-AF17-80B3E59DCACA}"/>
                  </a:ext>
                </a:extLst>
              </p:cNvPr>
              <p:cNvSpPr/>
              <p:nvPr/>
            </p:nvSpPr>
            <p:spPr>
              <a:xfrm>
                <a:off x="20454561" y="8554298"/>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5" name="正方形/長方形 214">
                <a:extLst>
                  <a:ext uri="{FF2B5EF4-FFF2-40B4-BE49-F238E27FC236}">
                    <a16:creationId xmlns:a16="http://schemas.microsoft.com/office/drawing/2014/main" id="{39A78C5D-AEC2-5287-779F-755EFD4B5A5B}"/>
                  </a:ext>
                </a:extLst>
              </p:cNvPr>
              <p:cNvSpPr/>
              <p:nvPr/>
            </p:nvSpPr>
            <p:spPr>
              <a:xfrm>
                <a:off x="20552054" y="863960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6" name="正方形/長方形 215">
                <a:extLst>
                  <a:ext uri="{FF2B5EF4-FFF2-40B4-BE49-F238E27FC236}">
                    <a16:creationId xmlns:a16="http://schemas.microsoft.com/office/drawing/2014/main" id="{BAFEB29C-600C-753A-BC68-533E263D16F2}"/>
                  </a:ext>
                </a:extLst>
              </p:cNvPr>
              <p:cNvSpPr/>
              <p:nvPr/>
            </p:nvSpPr>
            <p:spPr>
              <a:xfrm>
                <a:off x="20648460" y="8721015"/>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cxnSp>
            <p:nvCxnSpPr>
              <p:cNvPr id="224" name="直線コネクタ 223">
                <a:extLst>
                  <a:ext uri="{FF2B5EF4-FFF2-40B4-BE49-F238E27FC236}">
                    <a16:creationId xmlns:a16="http://schemas.microsoft.com/office/drawing/2014/main" id="{155F9910-651E-CAF3-F008-043663314847}"/>
                  </a:ext>
                </a:extLst>
              </p:cNvPr>
              <p:cNvCxnSpPr>
                <a:cxnSpLocks/>
              </p:cNvCxnSpPr>
              <p:nvPr/>
            </p:nvCxnSpPr>
            <p:spPr>
              <a:xfrm flipV="1">
                <a:off x="21345858" y="8837921"/>
                <a:ext cx="725590" cy="60433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grpSp>
      <p:sp>
        <p:nvSpPr>
          <p:cNvPr id="235" name="テキスト ボックス 234">
            <a:extLst>
              <a:ext uri="{FF2B5EF4-FFF2-40B4-BE49-F238E27FC236}">
                <a16:creationId xmlns:a16="http://schemas.microsoft.com/office/drawing/2014/main" id="{E402629B-A019-F502-AE84-7BA40A633A24}"/>
              </a:ext>
            </a:extLst>
          </p:cNvPr>
          <p:cNvSpPr txBox="1"/>
          <p:nvPr/>
        </p:nvSpPr>
        <p:spPr>
          <a:xfrm>
            <a:off x="352322" y="11469423"/>
            <a:ext cx="2228737"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(28,28,1)</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36" name="テキスト ボックス 235">
            <a:extLst>
              <a:ext uri="{FF2B5EF4-FFF2-40B4-BE49-F238E27FC236}">
                <a16:creationId xmlns:a16="http://schemas.microsoft.com/office/drawing/2014/main" id="{2024DCF2-94B3-8AE4-62D1-E2DE9F8BCA2A}"/>
              </a:ext>
            </a:extLst>
          </p:cNvPr>
          <p:cNvSpPr txBox="1"/>
          <p:nvPr/>
        </p:nvSpPr>
        <p:spPr>
          <a:xfrm>
            <a:off x="3417605" y="11510379"/>
            <a:ext cx="2578154"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(28,28,32)</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37" name="テキスト ボックス 236">
            <a:extLst>
              <a:ext uri="{FF2B5EF4-FFF2-40B4-BE49-F238E27FC236}">
                <a16:creationId xmlns:a16="http://schemas.microsoft.com/office/drawing/2014/main" id="{FAD97795-267E-9710-C42D-815DB6BB47E4}"/>
              </a:ext>
            </a:extLst>
          </p:cNvPr>
          <p:cNvSpPr txBox="1"/>
          <p:nvPr/>
        </p:nvSpPr>
        <p:spPr>
          <a:xfrm>
            <a:off x="7560566" y="12107338"/>
            <a:ext cx="2578154"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(28,28,64)</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38" name="テキスト ボックス 237">
            <a:extLst>
              <a:ext uri="{FF2B5EF4-FFF2-40B4-BE49-F238E27FC236}">
                <a16:creationId xmlns:a16="http://schemas.microsoft.com/office/drawing/2014/main" id="{868440A1-3470-4B9A-28E6-80B539E2E080}"/>
              </a:ext>
            </a:extLst>
          </p:cNvPr>
          <p:cNvSpPr txBox="1"/>
          <p:nvPr/>
        </p:nvSpPr>
        <p:spPr>
          <a:xfrm>
            <a:off x="10484236" y="11677652"/>
            <a:ext cx="2578154"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(14,14,64)</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39" name="テキスト ボックス 238">
            <a:extLst>
              <a:ext uri="{FF2B5EF4-FFF2-40B4-BE49-F238E27FC236}">
                <a16:creationId xmlns:a16="http://schemas.microsoft.com/office/drawing/2014/main" id="{738BEF92-8FD9-A742-6FE3-2978CA26695A}"/>
              </a:ext>
            </a:extLst>
          </p:cNvPr>
          <p:cNvSpPr txBox="1"/>
          <p:nvPr/>
        </p:nvSpPr>
        <p:spPr>
          <a:xfrm>
            <a:off x="12989929" y="11386681"/>
            <a:ext cx="2578154"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(14,14,64)</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40" name="テキスト ボックス 239">
            <a:extLst>
              <a:ext uri="{FF2B5EF4-FFF2-40B4-BE49-F238E27FC236}">
                <a16:creationId xmlns:a16="http://schemas.microsoft.com/office/drawing/2014/main" id="{CA6CBEDB-711D-6104-A5C0-2B4EC1C07C3C}"/>
              </a:ext>
            </a:extLst>
          </p:cNvPr>
          <p:cNvSpPr txBox="1"/>
          <p:nvPr/>
        </p:nvSpPr>
        <p:spPr>
          <a:xfrm>
            <a:off x="16381241" y="12867941"/>
            <a:ext cx="3072873"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(14,14,128)</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41" name="テキスト ボックス 240">
            <a:extLst>
              <a:ext uri="{FF2B5EF4-FFF2-40B4-BE49-F238E27FC236}">
                <a16:creationId xmlns:a16="http://schemas.microsoft.com/office/drawing/2014/main" id="{A9FC4E44-7E4F-B679-499D-7F9FD9228A06}"/>
              </a:ext>
            </a:extLst>
          </p:cNvPr>
          <p:cNvSpPr txBox="1"/>
          <p:nvPr/>
        </p:nvSpPr>
        <p:spPr>
          <a:xfrm>
            <a:off x="19198048" y="12824690"/>
            <a:ext cx="3072873"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(7,7,128)</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42" name="テキスト ボックス 241">
            <a:extLst>
              <a:ext uri="{FF2B5EF4-FFF2-40B4-BE49-F238E27FC236}">
                <a16:creationId xmlns:a16="http://schemas.microsoft.com/office/drawing/2014/main" id="{EB55E938-DA3D-0D86-CA51-7041D6EDAC13}"/>
              </a:ext>
            </a:extLst>
          </p:cNvPr>
          <p:cNvSpPr txBox="1"/>
          <p:nvPr/>
        </p:nvSpPr>
        <p:spPr>
          <a:xfrm>
            <a:off x="20911530" y="12146729"/>
            <a:ext cx="3072873"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(6272)</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43" name="テキスト ボックス 242">
            <a:extLst>
              <a:ext uri="{FF2B5EF4-FFF2-40B4-BE49-F238E27FC236}">
                <a16:creationId xmlns:a16="http://schemas.microsoft.com/office/drawing/2014/main" id="{AAD18415-B01E-3CAF-DDF3-453B8D516279}"/>
              </a:ext>
            </a:extLst>
          </p:cNvPr>
          <p:cNvSpPr txBox="1"/>
          <p:nvPr/>
        </p:nvSpPr>
        <p:spPr>
          <a:xfrm>
            <a:off x="21947901" y="11330071"/>
            <a:ext cx="3072873"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(10)</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3" name="テキスト ボックス 2">
            <a:extLst>
              <a:ext uri="{FF2B5EF4-FFF2-40B4-BE49-F238E27FC236}">
                <a16:creationId xmlns:a16="http://schemas.microsoft.com/office/drawing/2014/main" id="{41D6B269-6AA5-B4E3-1B73-099CF8D6586C}"/>
              </a:ext>
            </a:extLst>
          </p:cNvPr>
          <p:cNvSpPr txBox="1"/>
          <p:nvPr/>
        </p:nvSpPr>
        <p:spPr>
          <a:xfrm>
            <a:off x="4232634" y="1762784"/>
            <a:ext cx="17514589" cy="23462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畳み込みで細かく画像のパターンを抽出する</a:t>
            </a:r>
            <a:endParaRPr kumimoji="0" lang="en-US" altLang="ja-JP"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ja-JP" altLang="en-US" sz="5400" dirty="0">
                <a:latin typeface="Hiragino Maru Gothic ProN W4" panose="020F0400000000000000" pitchFamily="34" charset="-128"/>
                <a:ea typeface="Hiragino Maru Gothic ProN W4" panose="020F0400000000000000" pitchFamily="34" charset="-128"/>
                <a:cs typeface="Arial" panose="020B0604020202020204" pitchFamily="34" charset="0"/>
              </a:rPr>
              <a:t>プーリングで情報を極力残しつつサイズを小さくする</a:t>
            </a:r>
            <a:endParaRPr lang="en-US" altLang="ja-JP" sz="5400" dirty="0">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最後は</a:t>
            </a:r>
            <a:r>
              <a:rPr kumimoji="0" lang="en-US" altLang="ja-JP"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MLP</a:t>
            </a:r>
            <a:r>
              <a:rPr kumimoji="0" lang="ja-JP" altLang="en-US"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同様に全結合で</a:t>
            </a:r>
            <a:r>
              <a:rPr kumimoji="0" lang="en-US" altLang="ja-JP"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10</a:t>
            </a:r>
            <a:r>
              <a:rPr kumimoji="0" lang="ja-JP" altLang="en-US"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種類の確率を出力する</a:t>
            </a:r>
          </a:p>
        </p:txBody>
      </p:sp>
      <p:sp>
        <p:nvSpPr>
          <p:cNvPr id="4" name="テキスト ボックス 3">
            <a:extLst>
              <a:ext uri="{FF2B5EF4-FFF2-40B4-BE49-F238E27FC236}">
                <a16:creationId xmlns:a16="http://schemas.microsoft.com/office/drawing/2014/main" id="{41BC892D-C066-7D65-89EB-DF5D72C39E45}"/>
              </a:ext>
            </a:extLst>
          </p:cNvPr>
          <p:cNvSpPr txBox="1"/>
          <p:nvPr/>
        </p:nvSpPr>
        <p:spPr>
          <a:xfrm>
            <a:off x="4052289" y="501211"/>
            <a:ext cx="17514589" cy="8504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5400" dirty="0">
                <a:latin typeface="Hiragino Maru Gothic ProN W4" panose="020F0400000000000000" pitchFamily="34" charset="-128"/>
                <a:ea typeface="Hiragino Maru Gothic ProN W4" panose="020F0400000000000000" pitchFamily="34" charset="-128"/>
                <a:cs typeface="Arial" panose="020B0604020202020204" pitchFamily="34" charset="0"/>
              </a:rPr>
              <a:t>1</a:t>
            </a:r>
            <a:r>
              <a:rPr lang="ja-JP" altLang="en-US" sz="5400" dirty="0">
                <a:latin typeface="Hiragino Maru Gothic ProN W4" panose="020F0400000000000000" pitchFamily="34" charset="-128"/>
                <a:ea typeface="Hiragino Maru Gothic ProN W4" panose="020F0400000000000000" pitchFamily="34" charset="-128"/>
                <a:cs typeface="Arial" panose="020B0604020202020204" pitchFamily="34" charset="0"/>
              </a:rPr>
              <a:t>つ前</a:t>
            </a:r>
            <a:r>
              <a:rPr kumimoji="0" lang="ja-JP" altLang="en-US"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の復習</a:t>
            </a:r>
          </a:p>
        </p:txBody>
      </p:sp>
    </p:spTree>
    <p:extLst>
      <p:ext uri="{BB962C8B-B14F-4D97-AF65-F5344CB8AC3E}">
        <p14:creationId xmlns:p14="http://schemas.microsoft.com/office/powerpoint/2010/main" val="307929714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入力データの周りを0で埋めてサイズを同じにする">
            <a:extLst>
              <a:ext uri="{FF2B5EF4-FFF2-40B4-BE49-F238E27FC236}">
                <a16:creationId xmlns:a16="http://schemas.microsoft.com/office/drawing/2014/main" id="{889823FB-A3EF-AACD-DE78-EA9841E52934}"/>
              </a:ext>
            </a:extLst>
          </p:cNvPr>
          <p:cNvSpPr txBox="1"/>
          <p:nvPr/>
        </p:nvSpPr>
        <p:spPr>
          <a:xfrm>
            <a:off x="6703322" y="436544"/>
            <a:ext cx="10977364"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他にも色んなバリエーションがある</a:t>
            </a:r>
            <a:endParaRPr dirty="0">
              <a:latin typeface="Hiragino Maru Gothic ProN W4" panose="020F0400000000000000" pitchFamily="34" charset="-128"/>
              <a:ea typeface="Hiragino Maru Gothic ProN W4" panose="020F0400000000000000" pitchFamily="34" charset="-128"/>
            </a:endParaRPr>
          </a:p>
        </p:txBody>
      </p:sp>
      <p:sp>
        <p:nvSpPr>
          <p:cNvPr id="10" name="テキスト ボックス 9">
            <a:extLst>
              <a:ext uri="{FF2B5EF4-FFF2-40B4-BE49-F238E27FC236}">
                <a16:creationId xmlns:a16="http://schemas.microsoft.com/office/drawing/2014/main" id="{668B8940-B1C3-4457-FABF-6C217B04504A}"/>
              </a:ext>
            </a:extLst>
          </p:cNvPr>
          <p:cNvSpPr txBox="1"/>
          <p:nvPr/>
        </p:nvSpPr>
        <p:spPr>
          <a:xfrm>
            <a:off x="2082800" y="1659654"/>
            <a:ext cx="21590000" cy="1039669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featurewise_center</a:t>
            </a:r>
            <a:r>
              <a:rPr lang="en-US" altLang="ja-JP" b="1">
                <a:solidFill>
                  <a:srgbClr val="404040"/>
                </a:solidFill>
                <a:latin typeface="Hiragino Maru Gothic ProN W4" panose="020F0400000000000000" pitchFamily="34" charset="-128"/>
                <a:ea typeface="Hiragino Maru Gothic ProN W4" panose="020F0400000000000000" pitchFamily="34" charset="-128"/>
              </a:rPr>
              <a:t>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真理値．データセット全体で，入力の平均を</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0</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にします．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samplewise_center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真理値．各サンプルの平均を</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0</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にします．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featurewise_std_normalization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真理値．入力をデータセットの標準偏差で正規化します．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samplewise_std_normalization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真理値．各入力をその標準偏差で正規化します．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zca_epsilon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ZCA</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白色化のイプシロン．デフォルトは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1</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e-6</a:t>
            </a:r>
            <a:r>
              <a:rPr lang="ja-JP" altLang="en"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zca_whitening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ZCA</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白色化を適用します．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rotation_range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整数．画像をランダムに回転する回転範囲．</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width_shift_range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浮動小数点数（横幅に対する割合）．ランダムに水平シフトする範囲．</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height_shift_range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浮動小数点数（縦幅に対する割合）．ランダムに垂直シフトする範囲．</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shear_range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浮動小数点数．シアー強度（反時計回りのシアー角度）．</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zoom_range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浮動小数点数または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lower</a:t>
            </a:r>
            <a:r>
              <a:rPr lang="ja-JP" altLang="en"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upper]</a:t>
            </a:r>
            <a:r>
              <a:rPr lang="ja-JP" altLang="en"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ランダムにズームする範囲．</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ja-JP" altLang="en-US">
                <a:solidFill>
                  <a:srgbClr val="404040"/>
                </a:solidFill>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浮動小数点数が与えられた場合，</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lower, upper] = [1-zoom_range, 1+zoom_range]</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です．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channel_shift_range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浮動小数点数．ランダムにチャンネルをシフトする範囲．</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fill_mode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{"constant", "nearest", "reflect", "wrap"}</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のいずれか．デフォルトは </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nearest’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です．</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ja-JP" altLang="en-US">
                <a:solidFill>
                  <a:srgbClr val="404040"/>
                </a:solidFill>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指定されたモードに応じて，入力画像の境界周りを埋めます</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marL="457200" lvl="4" indent="0"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constant": kkkkkkkk|abcd|kkkkkkkk (cval=k)</a:t>
            </a:r>
          </a:p>
          <a:p>
            <a:pPr marL="457200" lvl="2" indent="0" algn="l"/>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"nearest":  aaaaaaaa|abcd|dddddddd</a:t>
            </a:r>
          </a:p>
          <a:p>
            <a:pPr marL="457200" lvl="2" indent="0" algn="l"/>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"reflect":  abcddcba|abcd|dcbaabcd</a:t>
            </a:r>
          </a:p>
          <a:p>
            <a:pPr marL="457200" lvl="2" indent="0" algn="l"/>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"wrap":  abcdabcd|abcd|abcdabcd</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cval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浮動小数点数または整数．</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fill_mode = "constant"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のときに境界周辺で利用される値．</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horizontal_flip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真理値．水平方向に入力をランダムに反転します．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vertical_flip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真理値．垂直方向に入力をランダムに反転します．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rescale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画素値のリスケーリング係数．デフォルトは</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None</a:t>
            </a:r>
            <a:r>
              <a:rPr lang="ja-JP" altLang="en"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None</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か</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0</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ならば，適用しない．それ以外であれば，</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他の変換を行う前に</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与えられた値をデータに積算する．</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preprocessing_function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各入力に適用される関数です．この関数は他の変更が行われる前に実行されます．</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ja-JP" altLang="en-US">
                <a:solidFill>
                  <a:srgbClr val="404040"/>
                </a:solidFill>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この関数は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3</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次元の</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Numpy</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テンソルを引数にとり，同じ</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shape</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のテンソルを出力するように定義する必要があります．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data_format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{"channels_first", "channels_last"}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のどちらか．</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channels_last"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の場合，入力の</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shape</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samples, height, width,</a:t>
            </a:r>
          </a:p>
          <a:p>
            <a:pPr algn="l"/>
            <a:r>
              <a:rPr lang="en" altLang="ja-JP">
                <a:solidFill>
                  <a:srgbClr val="404040"/>
                </a:solidFill>
                <a:latin typeface="Hiragino Maru Gothic ProN W4" panose="020F0400000000000000" pitchFamily="34" charset="-128"/>
                <a:ea typeface="Hiragino Maru Gothic ProN W4" panose="020F0400000000000000" pitchFamily="34" charset="-128"/>
              </a:rPr>
              <a:t>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channels)</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となり，</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channels_first"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の場合は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samples, channels, height, width)</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となります．</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デフォルトは</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Keras</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の設定ファイル</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keras/keras.json</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image_data_format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の値です．</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一度も値を変更していなければ，</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channels_last"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になります．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validation_split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浮動小数点数．検証のために予約しておく画像の割合（厳密には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0</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から</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1</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の間）です．</a:t>
            </a:r>
          </a:p>
        </p:txBody>
      </p:sp>
      <p:sp>
        <p:nvSpPr>
          <p:cNvPr id="12" name="テキスト ボックス 11">
            <a:extLst>
              <a:ext uri="{FF2B5EF4-FFF2-40B4-BE49-F238E27FC236}">
                <a16:creationId xmlns:a16="http://schemas.microsoft.com/office/drawing/2014/main" id="{AAA6105F-C769-E562-B6DC-416D9C268211}"/>
              </a:ext>
            </a:extLst>
          </p:cNvPr>
          <p:cNvSpPr txBox="1"/>
          <p:nvPr/>
        </p:nvSpPr>
        <p:spPr>
          <a:xfrm>
            <a:off x="3420532" y="12973523"/>
            <a:ext cx="8246533"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a:latin typeface="Hiragino Maru Gothic ProN W4" panose="020F0400000000000000" pitchFamily="34" charset="-128"/>
                <a:ea typeface="Hiragino Maru Gothic ProN W4" panose="020F0400000000000000" pitchFamily="34" charset="-128"/>
              </a:rPr>
              <a:t>https://keras.io/ja/preprocessing/image/</a:t>
            </a:r>
          </a:p>
        </p:txBody>
      </p:sp>
      <p:sp>
        <p:nvSpPr>
          <p:cNvPr id="13" name="テキスト ボックス 12">
            <a:extLst>
              <a:ext uri="{FF2B5EF4-FFF2-40B4-BE49-F238E27FC236}">
                <a16:creationId xmlns:a16="http://schemas.microsoft.com/office/drawing/2014/main" id="{3DED8C39-007C-40FA-A6E4-8DB50EDE828B}"/>
              </a:ext>
            </a:extLst>
          </p:cNvPr>
          <p:cNvSpPr txBox="1"/>
          <p:nvPr/>
        </p:nvSpPr>
        <p:spPr>
          <a:xfrm>
            <a:off x="13140266" y="12833746"/>
            <a:ext cx="8246533"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3200">
                <a:latin typeface="Hiragino Maru Gothic ProN W4" panose="020F0400000000000000" pitchFamily="34" charset="-128"/>
                <a:ea typeface="Hiragino Maru Gothic ProN W4" panose="020F0400000000000000" pitchFamily="34" charset="-128"/>
              </a:rPr>
              <a:t>keras</a:t>
            </a:r>
            <a:r>
              <a:rPr lang="ja-JP" altLang="en-US" sz="3200">
                <a:latin typeface="Hiragino Maru Gothic ProN W4" panose="020F0400000000000000" pitchFamily="34" charset="-128"/>
                <a:ea typeface="Hiragino Maru Gothic ProN W4" panose="020F0400000000000000" pitchFamily="34" charset="-128"/>
              </a:rPr>
              <a:t>の公式ホームページより</a:t>
            </a:r>
          </a:p>
        </p:txBody>
      </p:sp>
    </p:spTree>
    <p:extLst>
      <p:ext uri="{BB962C8B-B14F-4D97-AF65-F5344CB8AC3E}">
        <p14:creationId xmlns:p14="http://schemas.microsoft.com/office/powerpoint/2010/main" val="140024058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951443B0-0D89-43C2-832A-2888A0AF737D}"/>
              </a:ext>
            </a:extLst>
          </p:cNvPr>
          <p:cNvSpPr/>
          <p:nvPr/>
        </p:nvSpPr>
        <p:spPr>
          <a:xfrm>
            <a:off x="176212" y="1737051"/>
            <a:ext cx="20854988" cy="10645449"/>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入力データの周りを0で埋めてサイズを同じにする">
            <a:extLst>
              <a:ext uri="{FF2B5EF4-FFF2-40B4-BE49-F238E27FC236}">
                <a16:creationId xmlns:a16="http://schemas.microsoft.com/office/drawing/2014/main" id="{06826132-6DD8-4268-81EF-69BE4EA73268}"/>
              </a:ext>
            </a:extLst>
          </p:cNvPr>
          <p:cNvSpPr txBox="1"/>
          <p:nvPr/>
        </p:nvSpPr>
        <p:spPr>
          <a:xfrm>
            <a:off x="9244176" y="344381"/>
            <a:ext cx="4180632"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モデルの作成</a:t>
            </a:r>
            <a:endParaRPr dirty="0">
              <a:latin typeface="Hiragino Maru Gothic ProN W4" panose="020F0400000000000000" pitchFamily="34" charset="-128"/>
              <a:ea typeface="Hiragino Maru Gothic ProN W4" panose="020F0400000000000000" pitchFamily="34" charset="-128"/>
            </a:endParaRPr>
          </a:p>
        </p:txBody>
      </p:sp>
      <p:pic>
        <p:nvPicPr>
          <p:cNvPr id="7" name="図 6">
            <a:extLst>
              <a:ext uri="{FF2B5EF4-FFF2-40B4-BE49-F238E27FC236}">
                <a16:creationId xmlns:a16="http://schemas.microsoft.com/office/drawing/2014/main" id="{93AEE61C-31D3-4577-8176-30657164B772}"/>
              </a:ext>
            </a:extLst>
          </p:cNvPr>
          <p:cNvPicPr>
            <a:picLocks noChangeAspect="1"/>
          </p:cNvPicPr>
          <p:nvPr/>
        </p:nvPicPr>
        <p:blipFill>
          <a:blip r:embed="rId2"/>
          <a:stretch>
            <a:fillRect/>
          </a:stretch>
        </p:blipFill>
        <p:spPr>
          <a:xfrm>
            <a:off x="15575493" y="5581966"/>
            <a:ext cx="8368240" cy="5406130"/>
          </a:xfrm>
          <a:prstGeom prst="rect">
            <a:avLst/>
          </a:prstGeom>
          <a:ln>
            <a:solidFill>
              <a:schemeClr val="tx1"/>
            </a:solidFill>
          </a:ln>
        </p:spPr>
      </p:pic>
      <p:sp>
        <p:nvSpPr>
          <p:cNvPr id="5" name="テキスト ボックス 4">
            <a:extLst>
              <a:ext uri="{FF2B5EF4-FFF2-40B4-BE49-F238E27FC236}">
                <a16:creationId xmlns:a16="http://schemas.microsoft.com/office/drawing/2014/main" id="{F781439D-D6E1-70EB-F8D1-F705205E859E}"/>
              </a:ext>
            </a:extLst>
          </p:cNvPr>
          <p:cNvSpPr txBox="1"/>
          <p:nvPr/>
        </p:nvSpPr>
        <p:spPr>
          <a:xfrm>
            <a:off x="1019174" y="2220466"/>
            <a:ext cx="18888620" cy="9565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from </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keras.models</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 import Sequential</a:t>
            </a:r>
          </a:p>
          <a:p>
            <a:pPr algn="l"/>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from </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keras.layers</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 import Dense, Dropout, Conv2D, Flatten, </a:t>
            </a:r>
            <a:r>
              <a:rPr lang="en-US" altLang="ja-JP" sz="3600" dirty="0">
                <a:solidFill>
                  <a:srgbClr val="FFFF00"/>
                </a:solidFill>
                <a:latin typeface="Hiragino Maru Gothic ProN W4" panose="020F0400000000000000" pitchFamily="34" charset="-128"/>
                <a:ea typeface="Hiragino Maru Gothic ProN W4" panose="020F0400000000000000" pitchFamily="34" charset="-128"/>
              </a:rPr>
              <a:t>MaxPooling2D</a:t>
            </a:r>
          </a:p>
          <a:p>
            <a:pPr algn="l"/>
            <a:endParaRPr lang="en-US" altLang="ja-JP" sz="3600" dirty="0">
              <a:solidFill>
                <a:schemeClr val="bg1"/>
              </a:solidFill>
              <a:latin typeface="Hiragino Maru Gothic ProN W4" panose="020F0400000000000000" pitchFamily="34" charset="-128"/>
              <a:ea typeface="Hiragino Maru Gothic ProN W4" panose="020F0400000000000000" pitchFamily="34" charset="-128"/>
            </a:endParaRPr>
          </a:p>
          <a:p>
            <a:pPr algn="l"/>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model = Sequential()</a:t>
            </a: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model.add</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(Conv2D(filters=32,kernel_size=3, strides=1,</a:t>
            </a:r>
          </a:p>
          <a:p>
            <a:pPr algn="l"/>
            <a:r>
              <a:rPr lang="ja-JP" altLang="en-US" sz="3600" dirty="0">
                <a:solidFill>
                  <a:schemeClr val="bg1"/>
                </a:solidFill>
                <a:latin typeface="Hiragino Maru Gothic ProN W4" panose="020F0400000000000000" pitchFamily="34" charset="-128"/>
                <a:ea typeface="Hiragino Maru Gothic ProN W4" panose="020F0400000000000000" pitchFamily="34" charset="-128"/>
              </a:rPr>
              <a:t>　　　　　</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padding='same',</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input_shape</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=(28,28,1),activation='</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relu</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model.add</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(Conv2D(filters=64,kernel_size=3, strides=1,</a:t>
            </a:r>
          </a:p>
          <a:p>
            <a:pPr algn="l"/>
            <a:r>
              <a:rPr lang="ja-JP" altLang="en-US" sz="3600" dirty="0">
                <a:solidFill>
                  <a:schemeClr val="bg1"/>
                </a:solidFill>
                <a:latin typeface="Hiragino Maru Gothic ProN W4" panose="020F0400000000000000" pitchFamily="34" charset="-128"/>
                <a:ea typeface="Hiragino Maru Gothic ProN W4" panose="020F0400000000000000" pitchFamily="34" charset="-128"/>
              </a:rPr>
              <a:t>　　　　　</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padding='same', activation='</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relu</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t>
            </a:r>
          </a:p>
          <a:p>
            <a:pPr algn="l"/>
            <a:endParaRPr lang="en-US" altLang="ja-JP" sz="3600" dirty="0">
              <a:solidFill>
                <a:srgbClr val="FFFF00"/>
              </a:solidFill>
              <a:latin typeface="Hiragino Maru Gothic ProN W4" panose="020F0400000000000000" pitchFamily="34" charset="-128"/>
              <a:ea typeface="Hiragino Maru Gothic ProN W4" panose="020F0400000000000000" pitchFamily="34" charset="-128"/>
            </a:endParaRPr>
          </a:p>
          <a:p>
            <a:pPr algn="l"/>
            <a:r>
              <a:rPr lang="en-US" altLang="ja-JP" sz="3600" dirty="0">
                <a:solidFill>
                  <a:srgbClr val="FFFF00"/>
                </a:solidFill>
                <a:latin typeface="Hiragino Maru Gothic ProN W4" panose="020F0400000000000000" pitchFamily="34" charset="-128"/>
                <a:ea typeface="Hiragino Maru Gothic ProN W4" panose="020F0400000000000000" pitchFamily="34" charset="-128"/>
              </a:rPr>
              <a:t>model.add(MaxPooling2D(pool_size=2))</a:t>
            </a:r>
          </a:p>
          <a:p>
            <a:pPr algn="l"/>
            <a:endParaRPr lang="en-US" altLang="ja-JP" sz="3600" dirty="0">
              <a:solidFill>
                <a:srgbClr val="FFFF00"/>
              </a:solidFill>
              <a:latin typeface="Hiragino Maru Gothic ProN W4" panose="020F0400000000000000" pitchFamily="34" charset="-128"/>
              <a:ea typeface="Hiragino Maru Gothic ProN W4" panose="020F0400000000000000" pitchFamily="34" charset="-128"/>
            </a:endParaRP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model.add</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(Flatten())</a:t>
            </a: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model.add</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(Dropout(0.5))</a:t>
            </a: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model.add</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(Dense(10,activation='</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softmax</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t>
            </a:r>
          </a:p>
          <a:p>
            <a:pPr algn="l"/>
            <a:endParaRPr lang="en-US" altLang="ja-JP" sz="3600" dirty="0">
              <a:solidFill>
                <a:schemeClr val="bg1"/>
              </a:solidFill>
              <a:latin typeface="Hiragino Maru Gothic ProN W4" panose="020F0400000000000000" pitchFamily="34" charset="-128"/>
              <a:ea typeface="Hiragino Maru Gothic ProN W4" panose="020F0400000000000000" pitchFamily="34" charset="-128"/>
            </a:endParaRP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model.compile</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(loss='categorical_</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crossentropy</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		optimizer='</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Adam',metrics</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=['accuracy'])</a:t>
            </a: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model.summary</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t>
            </a:r>
          </a:p>
          <a:p>
            <a:pPr algn="l"/>
            <a:endParaRPr lang="ja-JP" altLang="en-US" sz="360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04583645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3">
            <a:extLst>
              <a:ext uri="{FF2B5EF4-FFF2-40B4-BE49-F238E27FC236}">
                <a16:creationId xmlns:a16="http://schemas.microsoft.com/office/drawing/2014/main" id="{71128620-299D-DA48-00DA-9954644CB839}"/>
              </a:ext>
            </a:extLst>
          </p:cNvPr>
          <p:cNvSpPr/>
          <p:nvPr/>
        </p:nvSpPr>
        <p:spPr>
          <a:xfrm>
            <a:off x="684692" y="1604994"/>
            <a:ext cx="21977986" cy="4249097"/>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テキスト ボックス 8">
            <a:extLst>
              <a:ext uri="{FF2B5EF4-FFF2-40B4-BE49-F238E27FC236}">
                <a16:creationId xmlns:a16="http://schemas.microsoft.com/office/drawing/2014/main" id="{044CDE8D-7EBC-6A5C-60D8-2DF5469712B6}"/>
              </a:ext>
            </a:extLst>
          </p:cNvPr>
          <p:cNvSpPr txBox="1"/>
          <p:nvPr/>
        </p:nvSpPr>
        <p:spPr>
          <a:xfrm>
            <a:off x="1482887" y="1897886"/>
            <a:ext cx="21977986" cy="2529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rotation_range = 90</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batch_size=64)</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E9192DD0-3D0B-471D-A03E-73E40B1DE1B9}"/>
              </a:ext>
            </a:extLst>
          </p:cNvPr>
          <p:cNvSpPr txBox="1"/>
          <p:nvPr/>
        </p:nvSpPr>
        <p:spPr>
          <a:xfrm>
            <a:off x="1402163" y="4540785"/>
            <a:ext cx="2054304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result =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model.fit</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r>
              <a:rPr lang="en-US" altLang="ja-JP" sz="4000" dirty="0" err="1">
                <a:solidFill>
                  <a:srgbClr val="FFFF00"/>
                </a:solidFill>
                <a:latin typeface="Hiragino Maru Gothic ProN W4" panose="020F0400000000000000" pitchFamily="34" charset="-128"/>
                <a:ea typeface="Hiragino Maru Gothic ProN W4" panose="020F0400000000000000" pitchFamily="34" charset="-128"/>
                <a:cs typeface="Arial" panose="020B0604020202020204" pitchFamily="34" charset="0"/>
              </a:rPr>
              <a:t>g</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epochs = 50,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validation_data=(x_val, y_val), </a:t>
            </a:r>
          </a:p>
          <a:p>
            <a:pPr algn="l"/>
            <a:r>
              <a:rPr lang="ja-JP" altLang="en-US"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steps_per_epoch=x_train.shape[0]//64</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endParaRPr lang="ja-JP" altLang="en-US"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10" name="プーリング層">
            <a:extLst>
              <a:ext uri="{FF2B5EF4-FFF2-40B4-BE49-F238E27FC236}">
                <a16:creationId xmlns:a16="http://schemas.microsoft.com/office/drawing/2014/main" id="{189B936A-9DB3-9DDD-728E-C0EB9C8F8D47}"/>
              </a:ext>
            </a:extLst>
          </p:cNvPr>
          <p:cNvSpPr txBox="1"/>
          <p:nvPr/>
        </p:nvSpPr>
        <p:spPr>
          <a:xfrm>
            <a:off x="1846006" y="6439680"/>
            <a:ext cx="11182548"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altLang="ja-JP">
                <a:latin typeface="Hiragino Maru Gothic ProN W4" panose="020F0400000000000000" pitchFamily="34" charset="-128"/>
                <a:ea typeface="Hiragino Maru Gothic ProN W4" panose="020F0400000000000000" pitchFamily="34" charset="-128"/>
              </a:rPr>
              <a:t>64</a:t>
            </a:r>
            <a:r>
              <a:rPr lang="ja-JP" altLang="en-US">
                <a:latin typeface="Hiragino Maru Gothic ProN W4" panose="020F0400000000000000" pitchFamily="34" charset="-128"/>
                <a:ea typeface="Hiragino Maru Gothic ProN W4" panose="020F0400000000000000" pitchFamily="34" charset="-128"/>
              </a:rPr>
              <a:t>枚ずつ拡張した画像を学習させる</a:t>
            </a:r>
            <a:endParaRPr>
              <a:latin typeface="Hiragino Maru Gothic ProN W4" panose="020F0400000000000000" pitchFamily="34" charset="-128"/>
              <a:ea typeface="Hiragino Maru Gothic ProN W4" panose="020F0400000000000000" pitchFamily="34" charset="-128"/>
            </a:endParaRPr>
          </a:p>
        </p:txBody>
      </p:sp>
      <p:sp>
        <p:nvSpPr>
          <p:cNvPr id="11" name="プーリング層">
            <a:extLst>
              <a:ext uri="{FF2B5EF4-FFF2-40B4-BE49-F238E27FC236}">
                <a16:creationId xmlns:a16="http://schemas.microsoft.com/office/drawing/2014/main" id="{D7A496EF-DB97-A28C-8C6E-0B9587F9CD5C}"/>
              </a:ext>
            </a:extLst>
          </p:cNvPr>
          <p:cNvSpPr txBox="1"/>
          <p:nvPr/>
        </p:nvSpPr>
        <p:spPr>
          <a:xfrm>
            <a:off x="7295888" y="378856"/>
            <a:ext cx="8755603"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a:latin typeface="Hiragino Maru Gothic ProN W4" panose="020F0400000000000000" pitchFamily="34" charset="-128"/>
                <a:ea typeface="Hiragino Maru Gothic ProN W4" panose="020F0400000000000000" pitchFamily="34" charset="-128"/>
              </a:rPr>
              <a:t>学習の仕方</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まだ実行しない</a:t>
            </a:r>
            <a:r>
              <a:rPr lang="en-US" altLang="ja-JP">
                <a:latin typeface="Hiragino Maru Gothic ProN W4" panose="020F0400000000000000" pitchFamily="34" charset="-128"/>
                <a:ea typeface="Hiragino Maru Gothic ProN W4" panose="020F0400000000000000" pitchFamily="34" charset="-128"/>
              </a:rPr>
              <a:t>)</a:t>
            </a:r>
            <a:endParaRPr>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4934123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0501E2B6-B628-15BF-E269-B145BE1A8D51}"/>
              </a:ext>
            </a:extLst>
          </p:cNvPr>
          <p:cNvSpPr txBox="1"/>
          <p:nvPr/>
        </p:nvSpPr>
        <p:spPr>
          <a:xfrm>
            <a:off x="7295888" y="378856"/>
            <a:ext cx="8755603"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a:latin typeface="Hiragino Maru Gothic ProN W4" panose="020F0400000000000000" pitchFamily="34" charset="-128"/>
                <a:ea typeface="Hiragino Maru Gothic ProN W4" panose="020F0400000000000000" pitchFamily="34" charset="-128"/>
              </a:rPr>
              <a:t>学習の仕方</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まだ実行しない</a:t>
            </a:r>
            <a:r>
              <a:rPr lang="en-US" altLang="ja-JP">
                <a:latin typeface="Hiragino Maru Gothic ProN W4" panose="020F0400000000000000" pitchFamily="34" charset="-128"/>
                <a:ea typeface="Hiragino Maru Gothic ProN W4" panose="020F0400000000000000" pitchFamily="34" charset="-128"/>
              </a:rPr>
              <a:t>)</a:t>
            </a:r>
            <a:endParaRPr>
              <a:latin typeface="Hiragino Maru Gothic ProN W4" panose="020F0400000000000000" pitchFamily="34" charset="-128"/>
              <a:ea typeface="Hiragino Maru Gothic ProN W4" panose="020F0400000000000000" pitchFamily="34" charset="-128"/>
            </a:endParaRPr>
          </a:p>
        </p:txBody>
      </p:sp>
      <p:sp>
        <p:nvSpPr>
          <p:cNvPr id="8" name="四角形: 角を丸くする 3">
            <a:extLst>
              <a:ext uri="{FF2B5EF4-FFF2-40B4-BE49-F238E27FC236}">
                <a16:creationId xmlns:a16="http://schemas.microsoft.com/office/drawing/2014/main" id="{71128620-299D-DA48-00DA-9954644CB839}"/>
              </a:ext>
            </a:extLst>
          </p:cNvPr>
          <p:cNvSpPr/>
          <p:nvPr/>
        </p:nvSpPr>
        <p:spPr>
          <a:xfrm>
            <a:off x="684692" y="1604994"/>
            <a:ext cx="21977986" cy="4249097"/>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テキスト ボックス 8">
            <a:extLst>
              <a:ext uri="{FF2B5EF4-FFF2-40B4-BE49-F238E27FC236}">
                <a16:creationId xmlns:a16="http://schemas.microsoft.com/office/drawing/2014/main" id="{044CDE8D-7EBC-6A5C-60D8-2DF5469712B6}"/>
              </a:ext>
            </a:extLst>
          </p:cNvPr>
          <p:cNvSpPr txBox="1"/>
          <p:nvPr/>
        </p:nvSpPr>
        <p:spPr>
          <a:xfrm>
            <a:off x="1482887" y="1897886"/>
            <a:ext cx="21977986" cy="2529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rotation_range = 90</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batch_size=64)</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E9192DD0-3D0B-471D-A03E-73E40B1DE1B9}"/>
              </a:ext>
            </a:extLst>
          </p:cNvPr>
          <p:cNvSpPr txBox="1"/>
          <p:nvPr/>
        </p:nvSpPr>
        <p:spPr>
          <a:xfrm>
            <a:off x="1402163" y="4540785"/>
            <a:ext cx="2054304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result =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model.fit</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r>
              <a:rPr lang="en-US" altLang="ja-JP" sz="4000" dirty="0" err="1">
                <a:solidFill>
                  <a:srgbClr val="FFFF00"/>
                </a:solidFill>
                <a:latin typeface="Hiragino Maru Gothic ProN W4" panose="020F0400000000000000" pitchFamily="34" charset="-128"/>
                <a:ea typeface="Hiragino Maru Gothic ProN W4" panose="020F0400000000000000" pitchFamily="34" charset="-128"/>
                <a:cs typeface="Arial" panose="020B0604020202020204" pitchFamily="34" charset="0"/>
              </a:rPr>
              <a:t>g</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epochs = 50,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validation_data=(x_val, y_val), </a:t>
            </a:r>
          </a:p>
          <a:p>
            <a:pPr algn="l"/>
            <a:r>
              <a:rPr lang="ja-JP" altLang="en-US"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steps_per_epoch=x_train.shape[0]//64</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endParaRPr lang="ja-JP" altLang="en-US"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10" name="プーリング層">
            <a:extLst>
              <a:ext uri="{FF2B5EF4-FFF2-40B4-BE49-F238E27FC236}">
                <a16:creationId xmlns:a16="http://schemas.microsoft.com/office/drawing/2014/main" id="{189B936A-9DB3-9DDD-728E-C0EB9C8F8D47}"/>
              </a:ext>
            </a:extLst>
          </p:cNvPr>
          <p:cNvSpPr txBox="1"/>
          <p:nvPr/>
        </p:nvSpPr>
        <p:spPr>
          <a:xfrm>
            <a:off x="1846006" y="6439680"/>
            <a:ext cx="11182548"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altLang="ja-JP">
                <a:latin typeface="Hiragino Maru Gothic ProN W4" panose="020F0400000000000000" pitchFamily="34" charset="-128"/>
                <a:ea typeface="Hiragino Maru Gothic ProN W4" panose="020F0400000000000000" pitchFamily="34" charset="-128"/>
              </a:rPr>
              <a:t>64</a:t>
            </a:r>
            <a:r>
              <a:rPr lang="ja-JP" altLang="en-US">
                <a:latin typeface="Hiragino Maru Gothic ProN W4" panose="020F0400000000000000" pitchFamily="34" charset="-128"/>
                <a:ea typeface="Hiragino Maru Gothic ProN W4" panose="020F0400000000000000" pitchFamily="34" charset="-128"/>
              </a:rPr>
              <a:t>枚ずつ拡張した画像を学習させる</a:t>
            </a:r>
            <a:endParaRPr>
              <a:latin typeface="Hiragino Maru Gothic ProN W4" panose="020F0400000000000000" pitchFamily="34" charset="-128"/>
              <a:ea typeface="Hiragino Maru Gothic ProN W4" panose="020F0400000000000000" pitchFamily="34" charset="-128"/>
            </a:endParaRPr>
          </a:p>
        </p:txBody>
      </p:sp>
      <p:sp>
        <p:nvSpPr>
          <p:cNvPr id="2" name="プーリング層">
            <a:extLst>
              <a:ext uri="{FF2B5EF4-FFF2-40B4-BE49-F238E27FC236}">
                <a16:creationId xmlns:a16="http://schemas.microsoft.com/office/drawing/2014/main" id="{55EAC97D-9BC3-DD9F-80B5-D69583C812F4}"/>
              </a:ext>
            </a:extLst>
          </p:cNvPr>
          <p:cNvSpPr txBox="1"/>
          <p:nvPr/>
        </p:nvSpPr>
        <p:spPr>
          <a:xfrm>
            <a:off x="1842367" y="7673744"/>
            <a:ext cx="21259025" cy="1570686"/>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ja-JP" altLang="en-US">
                <a:latin typeface="Hiragino Maru Gothic ProN W4" panose="020F0400000000000000" pitchFamily="34" charset="-128"/>
                <a:ea typeface="Hiragino Maru Gothic ProN W4" panose="020F0400000000000000" pitchFamily="34" charset="-128"/>
              </a:rPr>
              <a:t>通常の</a:t>
            </a:r>
            <a:r>
              <a:rPr lang="en-US" altLang="ja-JP">
                <a:latin typeface="Hiragino Maru Gothic ProN W4" panose="020F0400000000000000" pitchFamily="34" charset="-128"/>
                <a:ea typeface="Hiragino Maru Gothic ProN W4" panose="020F0400000000000000" pitchFamily="34" charset="-128"/>
              </a:rPr>
              <a:t>model.fit()</a:t>
            </a:r>
            <a:r>
              <a:rPr lang="ja-JP" altLang="en-US">
                <a:latin typeface="Hiragino Maru Gothic ProN W4" panose="020F0400000000000000" pitchFamily="34" charset="-128"/>
                <a:ea typeface="Hiragino Maru Gothic ProN W4" panose="020F0400000000000000" pitchFamily="34" charset="-128"/>
              </a:rPr>
              <a:t>は</a:t>
            </a:r>
            <a:r>
              <a:rPr lang="en-US" altLang="ja-JP">
                <a:latin typeface="Hiragino Maru Gothic ProN W4" panose="020F0400000000000000" pitchFamily="34" charset="-128"/>
                <a:ea typeface="Hiragino Maru Gothic ProN W4" panose="020F0400000000000000" pitchFamily="34" charset="-128"/>
              </a:rPr>
              <a:t>validation_split</a:t>
            </a:r>
            <a:r>
              <a:rPr lang="ja-JP" altLang="en-US">
                <a:latin typeface="Hiragino Maru Gothic ProN W4" panose="020F0400000000000000" pitchFamily="34" charset="-128"/>
                <a:ea typeface="Hiragino Maru Gothic ProN W4" panose="020F0400000000000000" pitchFamily="34" charset="-128"/>
              </a:rPr>
              <a:t>で</a:t>
            </a:r>
            <a:r>
              <a:rPr lang="en-US" altLang="ja-JP">
                <a:latin typeface="Hiragino Maru Gothic ProN W4" panose="020F0400000000000000" pitchFamily="34" charset="-128"/>
                <a:ea typeface="Hiragino Maru Gothic ProN W4" panose="020F0400000000000000" pitchFamily="34" charset="-128"/>
              </a:rPr>
              <a:t>train</a:t>
            </a:r>
            <a:r>
              <a:rPr lang="ja-JP" altLang="en-US">
                <a:latin typeface="Hiragino Maru Gothic ProN W4" panose="020F0400000000000000" pitchFamily="34" charset="-128"/>
                <a:ea typeface="Hiragino Maru Gothic ProN W4" panose="020F0400000000000000" pitchFamily="34" charset="-128"/>
              </a:rPr>
              <a:t>を分けていたが、</a:t>
            </a:r>
            <a:endParaRPr lang="en-US" altLang="ja-JP">
              <a:latin typeface="Hiragino Maru Gothic ProN W4" panose="020F0400000000000000" pitchFamily="34" charset="-128"/>
              <a:ea typeface="Hiragino Maru Gothic ProN W4" panose="020F0400000000000000" pitchFamily="34" charset="-128"/>
            </a:endParaRPr>
          </a:p>
          <a:p>
            <a:pPr algn="l"/>
            <a:r>
              <a:rPr lang="ja-JP" altLang="en-US">
                <a:latin typeface="Hiragino Maru Gothic ProN W4" panose="020F0400000000000000" pitchFamily="34" charset="-128"/>
                <a:ea typeface="Hiragino Maru Gothic ProN W4" panose="020F0400000000000000" pitchFamily="34" charset="-128"/>
              </a:rPr>
              <a:t>今回は</a:t>
            </a:r>
            <a:r>
              <a:rPr lang="en-US" altLang="ja-JP">
                <a:latin typeface="Hiragino Maru Gothic ProN W4" panose="020F0400000000000000" pitchFamily="34" charset="-128"/>
                <a:ea typeface="Hiragino Maru Gothic ProN W4" panose="020F0400000000000000" pitchFamily="34" charset="-128"/>
              </a:rPr>
              <a:t>validation_data=(x_val, y_val)</a:t>
            </a:r>
            <a:r>
              <a:rPr lang="ja-JP" altLang="en-US">
                <a:latin typeface="Hiragino Maru Gothic ProN W4" panose="020F0400000000000000" pitchFamily="34" charset="-128"/>
                <a:ea typeface="Hiragino Maru Gothic ProN W4" panose="020F0400000000000000" pitchFamily="34" charset="-128"/>
              </a:rPr>
              <a:t>であらかじめデータを用意する</a:t>
            </a:r>
            <a:endParaRPr>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54383838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0501E2B6-B628-15BF-E269-B145BE1A8D51}"/>
              </a:ext>
            </a:extLst>
          </p:cNvPr>
          <p:cNvSpPr txBox="1"/>
          <p:nvPr/>
        </p:nvSpPr>
        <p:spPr>
          <a:xfrm>
            <a:off x="8655233" y="378856"/>
            <a:ext cx="603690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a:latin typeface="Hiragino Maru Gothic ProN W4" panose="020F0400000000000000" pitchFamily="34" charset="-128"/>
                <a:ea typeface="Hiragino Maru Gothic ProN W4" panose="020F0400000000000000" pitchFamily="34" charset="-128"/>
              </a:rPr>
              <a:t>学習の仕方</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前処理</a:t>
            </a:r>
            <a:r>
              <a:rPr lang="en-US" altLang="ja-JP">
                <a:latin typeface="Hiragino Maru Gothic ProN W4" panose="020F0400000000000000" pitchFamily="34" charset="-128"/>
                <a:ea typeface="Hiragino Maru Gothic ProN W4" panose="020F0400000000000000" pitchFamily="34" charset="-128"/>
              </a:rPr>
              <a:t>)</a:t>
            </a:r>
            <a:endParaRPr>
              <a:latin typeface="Hiragino Maru Gothic ProN W4" panose="020F0400000000000000" pitchFamily="34" charset="-128"/>
              <a:ea typeface="Hiragino Maru Gothic ProN W4" panose="020F0400000000000000" pitchFamily="34" charset="-128"/>
            </a:endParaRPr>
          </a:p>
        </p:txBody>
      </p:sp>
      <p:sp>
        <p:nvSpPr>
          <p:cNvPr id="8" name="四角形: 角を丸くする 3">
            <a:extLst>
              <a:ext uri="{FF2B5EF4-FFF2-40B4-BE49-F238E27FC236}">
                <a16:creationId xmlns:a16="http://schemas.microsoft.com/office/drawing/2014/main" id="{71128620-299D-DA48-00DA-9954644CB839}"/>
              </a:ext>
            </a:extLst>
          </p:cNvPr>
          <p:cNvSpPr/>
          <p:nvPr/>
        </p:nvSpPr>
        <p:spPr>
          <a:xfrm>
            <a:off x="684692" y="1604994"/>
            <a:ext cx="22446242" cy="498207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テキスト ボックス 8">
            <a:extLst>
              <a:ext uri="{FF2B5EF4-FFF2-40B4-BE49-F238E27FC236}">
                <a16:creationId xmlns:a16="http://schemas.microsoft.com/office/drawing/2014/main" id="{044CDE8D-7EBC-6A5C-60D8-2DF5469712B6}"/>
              </a:ext>
            </a:extLst>
          </p:cNvPr>
          <p:cNvSpPr txBox="1"/>
          <p:nvPr/>
        </p:nvSpPr>
        <p:spPr>
          <a:xfrm>
            <a:off x="1482887" y="2373047"/>
            <a:ext cx="21977986"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from sklearn.model_selection import train_test_split</a:t>
            </a:r>
          </a:p>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x_train, x_val, y_train, y_val = train_test_split(x_train, y_train, test_size=0.2)</a:t>
            </a:r>
          </a:p>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print(x_train.shape)</a:t>
            </a:r>
          </a:p>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print(x_val.shape)</a:t>
            </a:r>
          </a:p>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print(y_train.shape)</a:t>
            </a:r>
          </a:p>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print(y_val.shape) </a:t>
            </a:r>
          </a:p>
          <a:p>
            <a:pPr algn="l"/>
            <a:endParaRPr lang="ja-JP" altLang="en-US" sz="40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0" name="プーリング層">
            <a:extLst>
              <a:ext uri="{FF2B5EF4-FFF2-40B4-BE49-F238E27FC236}">
                <a16:creationId xmlns:a16="http://schemas.microsoft.com/office/drawing/2014/main" id="{189B936A-9DB3-9DDD-728E-C0EB9C8F8D47}"/>
              </a:ext>
            </a:extLst>
          </p:cNvPr>
          <p:cNvSpPr txBox="1"/>
          <p:nvPr/>
        </p:nvSpPr>
        <p:spPr>
          <a:xfrm>
            <a:off x="1744406" y="6858000"/>
            <a:ext cx="4804200"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altLang="ja-JP" sz="4000">
                <a:latin typeface="Hiragino Maru Gothic ProN W4" panose="020F0400000000000000" pitchFamily="34" charset="-128"/>
                <a:ea typeface="Hiragino Maru Gothic ProN W4" panose="020F0400000000000000" pitchFamily="34" charset="-128"/>
              </a:rPr>
              <a:t>(48000, 28, 28, 1)</a:t>
            </a:r>
          </a:p>
          <a:p>
            <a:pPr algn="l"/>
            <a:r>
              <a:rPr lang="en-US" sz="4000">
                <a:latin typeface="Hiragino Maru Gothic ProN W4" panose="020F0400000000000000" pitchFamily="34" charset="-128"/>
                <a:ea typeface="Hiragino Maru Gothic ProN W4" panose="020F0400000000000000" pitchFamily="34" charset="-128"/>
              </a:rPr>
              <a:t>(12000, 28, 28, 1)</a:t>
            </a:r>
          </a:p>
          <a:p>
            <a:pPr algn="l"/>
            <a:r>
              <a:rPr lang="en-US" sz="4000">
                <a:latin typeface="Hiragino Maru Gothic ProN W4" panose="020F0400000000000000" pitchFamily="34" charset="-128"/>
                <a:ea typeface="Hiragino Maru Gothic ProN W4" panose="020F0400000000000000" pitchFamily="34" charset="-128"/>
              </a:rPr>
              <a:t>(48000, 10)</a:t>
            </a:r>
          </a:p>
          <a:p>
            <a:pPr algn="l"/>
            <a:r>
              <a:rPr lang="en-US" sz="4000">
                <a:latin typeface="Hiragino Maru Gothic ProN W4" panose="020F0400000000000000" pitchFamily="34" charset="-128"/>
                <a:ea typeface="Hiragino Maru Gothic ProN W4" panose="020F0400000000000000" pitchFamily="34" charset="-128"/>
              </a:rPr>
              <a:t>(12000, 10)</a:t>
            </a:r>
            <a:endParaRPr sz="4000">
              <a:latin typeface="Hiragino Maru Gothic ProN W4" panose="020F0400000000000000" pitchFamily="34" charset="-128"/>
              <a:ea typeface="Hiragino Maru Gothic ProN W4" panose="020F0400000000000000" pitchFamily="34" charset="-128"/>
            </a:endParaRPr>
          </a:p>
        </p:txBody>
      </p:sp>
      <p:sp>
        <p:nvSpPr>
          <p:cNvPr id="2" name="プーリング層">
            <a:extLst>
              <a:ext uri="{FF2B5EF4-FFF2-40B4-BE49-F238E27FC236}">
                <a16:creationId xmlns:a16="http://schemas.microsoft.com/office/drawing/2014/main" id="{55EAC97D-9BC3-DD9F-80B5-D69583C812F4}"/>
              </a:ext>
            </a:extLst>
          </p:cNvPr>
          <p:cNvSpPr txBox="1"/>
          <p:nvPr/>
        </p:nvSpPr>
        <p:spPr>
          <a:xfrm>
            <a:off x="2974087" y="10123397"/>
            <a:ext cx="18995585" cy="1570686"/>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altLang="ja-JP">
                <a:latin typeface="Hiragino Maru Gothic ProN W4" panose="020F0400000000000000" pitchFamily="34" charset="-128"/>
                <a:ea typeface="Hiragino Maru Gothic ProN W4" panose="020F0400000000000000" pitchFamily="34" charset="-128"/>
              </a:rPr>
              <a:t>train_test_split(</a:t>
            </a:r>
            <a:r>
              <a:rPr lang="ja-JP" altLang="en-US">
                <a:latin typeface="Hiragino Maru Gothic ProN W4" panose="020F0400000000000000" pitchFamily="34" charset="-128"/>
                <a:ea typeface="Hiragino Maru Gothic ProN W4" panose="020F0400000000000000" pitchFamily="34" charset="-128"/>
              </a:rPr>
              <a:t>学習用データ</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学習用ラベル</a:t>
            </a:r>
            <a:r>
              <a:rPr lang="en-US" altLang="ja-JP">
                <a:latin typeface="Hiragino Maru Gothic ProN W4" panose="020F0400000000000000" pitchFamily="34" charset="-128"/>
                <a:ea typeface="Hiragino Maru Gothic ProN W4" panose="020F0400000000000000" pitchFamily="34" charset="-128"/>
              </a:rPr>
              <a:t>, test_size=</a:t>
            </a:r>
            <a:r>
              <a:rPr lang="ja-JP" altLang="en-US">
                <a:latin typeface="Hiragino Maru Gothic ProN W4" panose="020F0400000000000000" pitchFamily="34" charset="-128"/>
                <a:ea typeface="Hiragino Maru Gothic ProN W4" panose="020F0400000000000000" pitchFamily="34" charset="-128"/>
              </a:rPr>
              <a:t>割合</a:t>
            </a:r>
            <a:r>
              <a:rPr lang="en-US" altLang="ja-JP">
                <a:latin typeface="Hiragino Maru Gothic ProN W4" panose="020F0400000000000000" pitchFamily="34" charset="-128"/>
                <a:ea typeface="Hiragino Maru Gothic ProN W4" panose="020F0400000000000000" pitchFamily="34" charset="-128"/>
              </a:rPr>
              <a:t>)</a:t>
            </a:r>
          </a:p>
          <a:p>
            <a:pPr algn="l"/>
            <a:r>
              <a:rPr lang="en-US">
                <a:latin typeface="Hiragino Maru Gothic ProN W4" panose="020F0400000000000000" pitchFamily="34" charset="-128"/>
                <a:ea typeface="Hiragino Maru Gothic ProN W4" panose="020F0400000000000000" pitchFamily="34" charset="-128"/>
              </a:rPr>
              <a:t>で指定した割合にデータを分割する</a:t>
            </a:r>
            <a:endParaRPr>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1989725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0501E2B6-B628-15BF-E269-B145BE1A8D51}"/>
              </a:ext>
            </a:extLst>
          </p:cNvPr>
          <p:cNvSpPr txBox="1"/>
          <p:nvPr/>
        </p:nvSpPr>
        <p:spPr>
          <a:xfrm>
            <a:off x="8995071" y="378856"/>
            <a:ext cx="5357236"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a:latin typeface="Hiragino Maru Gothic ProN W4" panose="020F0400000000000000" pitchFamily="34" charset="-128"/>
                <a:ea typeface="Hiragino Maru Gothic ProN W4" panose="020F0400000000000000" pitchFamily="34" charset="-128"/>
              </a:rPr>
              <a:t>学習の仕方</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実行</a:t>
            </a:r>
            <a:r>
              <a:rPr lang="en-US" altLang="ja-JP">
                <a:latin typeface="Hiragino Maru Gothic ProN W4" panose="020F0400000000000000" pitchFamily="34" charset="-128"/>
                <a:ea typeface="Hiragino Maru Gothic ProN W4" panose="020F0400000000000000" pitchFamily="34" charset="-128"/>
              </a:rPr>
              <a:t>)</a:t>
            </a:r>
            <a:endParaRPr>
              <a:latin typeface="Hiragino Maru Gothic ProN W4" panose="020F0400000000000000" pitchFamily="34" charset="-128"/>
              <a:ea typeface="Hiragino Maru Gothic ProN W4" panose="020F0400000000000000" pitchFamily="34" charset="-128"/>
            </a:endParaRPr>
          </a:p>
        </p:txBody>
      </p:sp>
      <p:sp>
        <p:nvSpPr>
          <p:cNvPr id="8" name="四角形: 角を丸くする 3">
            <a:extLst>
              <a:ext uri="{FF2B5EF4-FFF2-40B4-BE49-F238E27FC236}">
                <a16:creationId xmlns:a16="http://schemas.microsoft.com/office/drawing/2014/main" id="{71128620-299D-DA48-00DA-9954644CB839}"/>
              </a:ext>
            </a:extLst>
          </p:cNvPr>
          <p:cNvSpPr/>
          <p:nvPr/>
        </p:nvSpPr>
        <p:spPr>
          <a:xfrm>
            <a:off x="684692" y="1604994"/>
            <a:ext cx="21977986" cy="4249097"/>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テキスト ボックス 8">
            <a:extLst>
              <a:ext uri="{FF2B5EF4-FFF2-40B4-BE49-F238E27FC236}">
                <a16:creationId xmlns:a16="http://schemas.microsoft.com/office/drawing/2014/main" id="{044CDE8D-7EBC-6A5C-60D8-2DF5469712B6}"/>
              </a:ext>
            </a:extLst>
          </p:cNvPr>
          <p:cNvSpPr txBox="1"/>
          <p:nvPr/>
        </p:nvSpPr>
        <p:spPr>
          <a:xfrm>
            <a:off x="1482887" y="1897886"/>
            <a:ext cx="21977986" cy="2529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rotation_range = 90</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batch_size=64)</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E9192DD0-3D0B-471D-A03E-73E40B1DE1B9}"/>
              </a:ext>
            </a:extLst>
          </p:cNvPr>
          <p:cNvSpPr txBox="1"/>
          <p:nvPr/>
        </p:nvSpPr>
        <p:spPr>
          <a:xfrm>
            <a:off x="1402163" y="4540785"/>
            <a:ext cx="2054304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result =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model.fit</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r>
              <a:rPr lang="en-US" altLang="ja-JP" sz="4000" dirty="0" err="1">
                <a:solidFill>
                  <a:schemeClr val="bg1">
                    <a:lumMod val="95000"/>
                  </a:schemeClr>
                </a:solidFill>
                <a:latin typeface="Hiragino Maru Gothic ProN W4" panose="020F0400000000000000" pitchFamily="34" charset="-128"/>
                <a:ea typeface="Hiragino Maru Gothic ProN W4" panose="020F0400000000000000" pitchFamily="34" charset="-128"/>
                <a:cs typeface="Arial" panose="020B0604020202020204" pitchFamily="34" charset="0"/>
              </a:rPr>
              <a:t>g</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epochs = 50,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validation_data=(x_val, y_val), </a:t>
            </a:r>
          </a:p>
          <a:p>
            <a:pPr algn="l"/>
            <a:r>
              <a:rPr lang="ja-JP" altLang="en-US"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steps_per_epoch=x_train.shape[0]//64</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endParaRPr lang="ja-JP" altLang="en-US"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10" name="プーリング層">
            <a:extLst>
              <a:ext uri="{FF2B5EF4-FFF2-40B4-BE49-F238E27FC236}">
                <a16:creationId xmlns:a16="http://schemas.microsoft.com/office/drawing/2014/main" id="{189B936A-9DB3-9DDD-728E-C0EB9C8F8D47}"/>
              </a:ext>
            </a:extLst>
          </p:cNvPr>
          <p:cNvSpPr txBox="1"/>
          <p:nvPr/>
        </p:nvSpPr>
        <p:spPr>
          <a:xfrm>
            <a:off x="1846006" y="6439680"/>
            <a:ext cx="11624977"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altLang="ja-JP">
                <a:latin typeface="Hiragino Maru Gothic ProN W4" panose="020F0400000000000000" pitchFamily="34" charset="-128"/>
                <a:ea typeface="Hiragino Maru Gothic ProN W4" panose="020F0400000000000000" pitchFamily="34" charset="-128"/>
              </a:rPr>
              <a:t>64</a:t>
            </a:r>
            <a:r>
              <a:rPr lang="ja-JP" altLang="en-US">
                <a:latin typeface="Hiragino Maru Gothic ProN W4" panose="020F0400000000000000" pitchFamily="34" charset="-128"/>
                <a:ea typeface="Hiragino Maru Gothic ProN W4" panose="020F0400000000000000" pitchFamily="34" charset="-128"/>
              </a:rPr>
              <a:t>枚ずつ拡張した画像を学習させる</a:t>
            </a:r>
            <a:endParaRPr>
              <a:latin typeface="Hiragino Maru Gothic ProN W4" panose="020F0400000000000000" pitchFamily="34" charset="-128"/>
              <a:ea typeface="Hiragino Maru Gothic ProN W4" panose="020F0400000000000000" pitchFamily="34" charset="-128"/>
            </a:endParaRPr>
          </a:p>
        </p:txBody>
      </p:sp>
      <p:sp>
        <p:nvSpPr>
          <p:cNvPr id="2" name="プーリング層">
            <a:extLst>
              <a:ext uri="{FF2B5EF4-FFF2-40B4-BE49-F238E27FC236}">
                <a16:creationId xmlns:a16="http://schemas.microsoft.com/office/drawing/2014/main" id="{55EAC97D-9BC3-DD9F-80B5-D69583C812F4}"/>
              </a:ext>
            </a:extLst>
          </p:cNvPr>
          <p:cNvSpPr txBox="1"/>
          <p:nvPr/>
        </p:nvSpPr>
        <p:spPr>
          <a:xfrm>
            <a:off x="1842367" y="7673744"/>
            <a:ext cx="21259025" cy="1570686"/>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ja-JP" altLang="en-US">
                <a:latin typeface="Hiragino Maru Gothic ProN W4" panose="020F0400000000000000" pitchFamily="34" charset="-128"/>
                <a:ea typeface="Hiragino Maru Gothic ProN W4" panose="020F0400000000000000" pitchFamily="34" charset="-128"/>
              </a:rPr>
              <a:t>通常の</a:t>
            </a:r>
            <a:r>
              <a:rPr lang="en-US" altLang="ja-JP">
                <a:latin typeface="Hiragino Maru Gothic ProN W4" panose="020F0400000000000000" pitchFamily="34" charset="-128"/>
                <a:ea typeface="Hiragino Maru Gothic ProN W4" panose="020F0400000000000000" pitchFamily="34" charset="-128"/>
              </a:rPr>
              <a:t>model.fit()</a:t>
            </a:r>
            <a:r>
              <a:rPr lang="ja-JP" altLang="en-US">
                <a:latin typeface="Hiragino Maru Gothic ProN W4" panose="020F0400000000000000" pitchFamily="34" charset="-128"/>
                <a:ea typeface="Hiragino Maru Gothic ProN W4" panose="020F0400000000000000" pitchFamily="34" charset="-128"/>
              </a:rPr>
              <a:t>は</a:t>
            </a:r>
            <a:r>
              <a:rPr lang="en-US" altLang="ja-JP">
                <a:latin typeface="Hiragino Maru Gothic ProN W4" panose="020F0400000000000000" pitchFamily="34" charset="-128"/>
                <a:ea typeface="Hiragino Maru Gothic ProN W4" panose="020F0400000000000000" pitchFamily="34" charset="-128"/>
              </a:rPr>
              <a:t>validation_split</a:t>
            </a:r>
            <a:r>
              <a:rPr lang="ja-JP" altLang="en-US">
                <a:latin typeface="Hiragino Maru Gothic ProN W4" panose="020F0400000000000000" pitchFamily="34" charset="-128"/>
                <a:ea typeface="Hiragino Maru Gothic ProN W4" panose="020F0400000000000000" pitchFamily="34" charset="-128"/>
              </a:rPr>
              <a:t>で</a:t>
            </a:r>
            <a:r>
              <a:rPr lang="en-US" altLang="ja-JP">
                <a:latin typeface="Hiragino Maru Gothic ProN W4" panose="020F0400000000000000" pitchFamily="34" charset="-128"/>
                <a:ea typeface="Hiragino Maru Gothic ProN W4" panose="020F0400000000000000" pitchFamily="34" charset="-128"/>
              </a:rPr>
              <a:t>train</a:t>
            </a:r>
            <a:r>
              <a:rPr lang="ja-JP" altLang="en-US">
                <a:latin typeface="Hiragino Maru Gothic ProN W4" panose="020F0400000000000000" pitchFamily="34" charset="-128"/>
                <a:ea typeface="Hiragino Maru Gothic ProN W4" panose="020F0400000000000000" pitchFamily="34" charset="-128"/>
              </a:rPr>
              <a:t>を分けていたが、</a:t>
            </a:r>
            <a:endParaRPr lang="en-US" altLang="ja-JP">
              <a:latin typeface="Hiragino Maru Gothic ProN W4" panose="020F0400000000000000" pitchFamily="34" charset="-128"/>
              <a:ea typeface="Hiragino Maru Gothic ProN W4" panose="020F0400000000000000" pitchFamily="34" charset="-128"/>
            </a:endParaRPr>
          </a:p>
          <a:p>
            <a:pPr algn="l"/>
            <a:r>
              <a:rPr lang="ja-JP" altLang="en-US">
                <a:latin typeface="Hiragino Maru Gothic ProN W4" panose="020F0400000000000000" pitchFamily="34" charset="-128"/>
                <a:ea typeface="Hiragino Maru Gothic ProN W4" panose="020F0400000000000000" pitchFamily="34" charset="-128"/>
              </a:rPr>
              <a:t>今回は</a:t>
            </a:r>
            <a:r>
              <a:rPr lang="en-US" altLang="ja-JP">
                <a:latin typeface="Hiragino Maru Gothic ProN W4" panose="020F0400000000000000" pitchFamily="34" charset="-128"/>
                <a:ea typeface="Hiragino Maru Gothic ProN W4" panose="020F0400000000000000" pitchFamily="34" charset="-128"/>
              </a:rPr>
              <a:t>validation_data=(x_val, y_val)</a:t>
            </a:r>
            <a:r>
              <a:rPr lang="ja-JP" altLang="en-US">
                <a:latin typeface="Hiragino Maru Gothic ProN W4" panose="020F0400000000000000" pitchFamily="34" charset="-128"/>
                <a:ea typeface="Hiragino Maru Gothic ProN W4" panose="020F0400000000000000" pitchFamily="34" charset="-128"/>
              </a:rPr>
              <a:t>であらかじめデータを用意する</a:t>
            </a:r>
            <a:endParaRPr>
              <a:latin typeface="Hiragino Maru Gothic ProN W4" panose="020F0400000000000000" pitchFamily="34" charset="-128"/>
              <a:ea typeface="Hiragino Maru Gothic ProN W4" panose="020F0400000000000000" pitchFamily="34" charset="-128"/>
            </a:endParaRPr>
          </a:p>
        </p:txBody>
      </p:sp>
      <p:sp>
        <p:nvSpPr>
          <p:cNvPr id="3" name="下矢印 2">
            <a:extLst>
              <a:ext uri="{FF2B5EF4-FFF2-40B4-BE49-F238E27FC236}">
                <a16:creationId xmlns:a16="http://schemas.microsoft.com/office/drawing/2014/main" id="{1E6D4F73-733F-EE9E-18EC-8ECE7ADBBBDC}"/>
              </a:ext>
            </a:extLst>
          </p:cNvPr>
          <p:cNvSpPr/>
          <p:nvPr/>
        </p:nvSpPr>
        <p:spPr>
          <a:xfrm rot="3984392">
            <a:off x="11184458" y="1749766"/>
            <a:ext cx="400859" cy="2607733"/>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8E710AF9-EDE5-E58C-DA94-1197D358E435}"/>
              </a:ext>
            </a:extLst>
          </p:cNvPr>
          <p:cNvSpPr txBox="1"/>
          <p:nvPr/>
        </p:nvSpPr>
        <p:spPr>
          <a:xfrm>
            <a:off x="13028554" y="1978598"/>
            <a:ext cx="2150533" cy="656590"/>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4000" b="0" i="0" u="none" strike="noStrike" cap="none" spc="0" normalizeH="0" baseline="0">
                <a:ln>
                  <a:noFill/>
                </a:ln>
                <a:solidFill>
                  <a:schemeClr val="tx1"/>
                </a:solidFill>
                <a:effectLst/>
                <a:uFillTx/>
                <a:latin typeface="Hiragino Maru Gothic ProN W4" panose="020F0400000000000000" pitchFamily="34" charset="-128"/>
                <a:ea typeface="Hiragino Maru Gothic ProN W4" panose="020F0400000000000000" pitchFamily="34" charset="-128"/>
                <a:sym typeface="Canela Text Regular"/>
              </a:rPr>
              <a:t>48000</a:t>
            </a:r>
            <a:endParaRPr kumimoji="0" lang="ja-JP" altLang="en-US" sz="4000" b="0" i="0" u="none" strike="noStrike" cap="none" spc="0" normalizeH="0" baseline="0">
              <a:ln>
                <a:noFill/>
              </a:ln>
              <a:solidFill>
                <a:schemeClr val="tx1"/>
              </a:solidFill>
              <a:effectLst/>
              <a:uFillTx/>
              <a:latin typeface="Hiragino Maru Gothic ProN W4" panose="020F0400000000000000" pitchFamily="34" charset="-128"/>
              <a:ea typeface="Hiragino Maru Gothic ProN W4" panose="020F0400000000000000" pitchFamily="34" charset="-128"/>
              <a:sym typeface="Canela Text Regular"/>
            </a:endParaRPr>
          </a:p>
        </p:txBody>
      </p:sp>
      <p:sp>
        <p:nvSpPr>
          <p:cNvPr id="7" name="下矢印 6">
            <a:extLst>
              <a:ext uri="{FF2B5EF4-FFF2-40B4-BE49-F238E27FC236}">
                <a16:creationId xmlns:a16="http://schemas.microsoft.com/office/drawing/2014/main" id="{880751FC-BE87-67CC-0DDA-F8E4D2B11BE4}"/>
              </a:ext>
            </a:extLst>
          </p:cNvPr>
          <p:cNvSpPr/>
          <p:nvPr/>
        </p:nvSpPr>
        <p:spPr>
          <a:xfrm rot="4354925">
            <a:off x="10122879" y="526346"/>
            <a:ext cx="421746" cy="4743733"/>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 name="下矢印 10">
            <a:extLst>
              <a:ext uri="{FF2B5EF4-FFF2-40B4-BE49-F238E27FC236}">
                <a16:creationId xmlns:a16="http://schemas.microsoft.com/office/drawing/2014/main" id="{E41D5CE1-E995-BA53-06E2-145E517590D9}"/>
              </a:ext>
            </a:extLst>
          </p:cNvPr>
          <p:cNvSpPr/>
          <p:nvPr/>
        </p:nvSpPr>
        <p:spPr>
          <a:xfrm rot="3984392">
            <a:off x="18215279" y="2541245"/>
            <a:ext cx="400859" cy="2607733"/>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 name="テキスト ボックス 11">
            <a:extLst>
              <a:ext uri="{FF2B5EF4-FFF2-40B4-BE49-F238E27FC236}">
                <a16:creationId xmlns:a16="http://schemas.microsoft.com/office/drawing/2014/main" id="{2115E7D3-256F-FF45-B603-D622AD7C4B7B}"/>
              </a:ext>
            </a:extLst>
          </p:cNvPr>
          <p:cNvSpPr txBox="1"/>
          <p:nvPr/>
        </p:nvSpPr>
        <p:spPr>
          <a:xfrm>
            <a:off x="20059375" y="2770077"/>
            <a:ext cx="2150533" cy="656590"/>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4000" b="0" i="0" u="none" strike="noStrike" cap="none" spc="0" normalizeH="0" baseline="0">
                <a:ln>
                  <a:noFill/>
                </a:ln>
                <a:solidFill>
                  <a:schemeClr val="tx1"/>
                </a:solidFill>
                <a:effectLst/>
                <a:uFillTx/>
                <a:latin typeface="Hiragino Maru Gothic ProN W4" panose="020F0400000000000000" pitchFamily="34" charset="-128"/>
                <a:ea typeface="Hiragino Maru Gothic ProN W4" panose="020F0400000000000000" pitchFamily="34" charset="-128"/>
                <a:sym typeface="Canela Text Regular"/>
              </a:rPr>
              <a:t>12000</a:t>
            </a:r>
            <a:endParaRPr kumimoji="0" lang="ja-JP" altLang="en-US" sz="4000" b="0" i="0" u="none" strike="noStrike" cap="none" spc="0" normalizeH="0" baseline="0">
              <a:ln>
                <a:noFill/>
              </a:ln>
              <a:solidFill>
                <a:schemeClr val="tx1"/>
              </a:solidFill>
              <a:effectLst/>
              <a:uFillTx/>
              <a:latin typeface="Hiragino Maru Gothic ProN W4" panose="020F0400000000000000" pitchFamily="34" charset="-128"/>
              <a:ea typeface="Hiragino Maru Gothic ProN W4" panose="020F0400000000000000" pitchFamily="34" charset="-128"/>
              <a:sym typeface="Canela Text Regular"/>
            </a:endParaRPr>
          </a:p>
        </p:txBody>
      </p:sp>
      <p:sp>
        <p:nvSpPr>
          <p:cNvPr id="13" name="下矢印 12">
            <a:extLst>
              <a:ext uri="{FF2B5EF4-FFF2-40B4-BE49-F238E27FC236}">
                <a16:creationId xmlns:a16="http://schemas.microsoft.com/office/drawing/2014/main" id="{D2694D2E-95BD-3900-A954-670B59FD82A2}"/>
              </a:ext>
            </a:extLst>
          </p:cNvPr>
          <p:cNvSpPr/>
          <p:nvPr/>
        </p:nvSpPr>
        <p:spPr>
          <a:xfrm rot="4354925">
            <a:off x="17153700" y="1317825"/>
            <a:ext cx="421746" cy="4743733"/>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プーリング層">
            <a:extLst>
              <a:ext uri="{FF2B5EF4-FFF2-40B4-BE49-F238E27FC236}">
                <a16:creationId xmlns:a16="http://schemas.microsoft.com/office/drawing/2014/main" id="{CDDC2E2C-4B38-61C9-0DCD-27F6A6A855F4}"/>
              </a:ext>
            </a:extLst>
          </p:cNvPr>
          <p:cNvSpPr txBox="1"/>
          <p:nvPr/>
        </p:nvSpPr>
        <p:spPr>
          <a:xfrm>
            <a:off x="1842367" y="10278740"/>
            <a:ext cx="15723856" cy="1570686"/>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altLang="ja-JP">
                <a:latin typeface="Hiragino Maru Gothic ProN W4" panose="020F0400000000000000" pitchFamily="34" charset="-128"/>
                <a:ea typeface="Hiragino Maru Gothic ProN W4" panose="020F0400000000000000" pitchFamily="34" charset="-128"/>
              </a:rPr>
              <a:t>steps_per_epoch=1</a:t>
            </a:r>
            <a:r>
              <a:rPr lang="ja-JP" altLang="en-US">
                <a:latin typeface="Hiragino Maru Gothic ProN W4" panose="020F0400000000000000" pitchFamily="34" charset="-128"/>
                <a:ea typeface="Hiragino Maru Gothic ProN W4" panose="020F0400000000000000" pitchFamily="34" charset="-128"/>
              </a:rPr>
              <a:t>エポックで更新する回数</a:t>
            </a:r>
            <a:endParaRPr lang="en-US" altLang="ja-JP">
              <a:latin typeface="Hiragino Maru Gothic ProN W4" panose="020F0400000000000000" pitchFamily="34" charset="-128"/>
              <a:ea typeface="Hiragino Maru Gothic ProN W4" panose="020F0400000000000000" pitchFamily="34" charset="-128"/>
            </a:endParaRPr>
          </a:p>
          <a:p>
            <a:pPr algn="l"/>
            <a:r>
              <a:rPr lang="ja-JP" altLang="en-US">
                <a:latin typeface="Hiragino Maru Gothic ProN W4" panose="020F0400000000000000" pitchFamily="34" charset="-128"/>
                <a:ea typeface="Hiragino Maru Gothic ProN W4" panose="020F0400000000000000" pitchFamily="34" charset="-128"/>
              </a:rPr>
              <a:t>通常の</a:t>
            </a:r>
            <a:r>
              <a:rPr lang="en-US" altLang="ja-JP">
                <a:latin typeface="Hiragino Maru Gothic ProN W4" panose="020F0400000000000000" pitchFamily="34" charset="-128"/>
                <a:ea typeface="Hiragino Maru Gothic ProN W4" panose="020F0400000000000000" pitchFamily="34" charset="-128"/>
              </a:rPr>
              <a:t>model.fit()</a:t>
            </a:r>
            <a:r>
              <a:rPr lang="ja-JP" altLang="en-US">
                <a:latin typeface="Hiragino Maru Gothic ProN W4" panose="020F0400000000000000" pitchFamily="34" charset="-128"/>
                <a:ea typeface="Hiragino Maru Gothic ProN W4" panose="020F0400000000000000" pitchFamily="34" charset="-128"/>
              </a:rPr>
              <a:t>と違い、数を指定する必要がある</a:t>
            </a:r>
            <a:endParaRPr>
              <a:latin typeface="Hiragino Maru Gothic ProN W4" panose="020F0400000000000000" pitchFamily="34" charset="-128"/>
              <a:ea typeface="Hiragino Maru Gothic ProN W4" panose="020F0400000000000000" pitchFamily="34" charset="-128"/>
            </a:endParaRPr>
          </a:p>
        </p:txBody>
      </p:sp>
      <p:sp>
        <p:nvSpPr>
          <p:cNvPr id="16" name="プーリング層">
            <a:extLst>
              <a:ext uri="{FF2B5EF4-FFF2-40B4-BE49-F238E27FC236}">
                <a16:creationId xmlns:a16="http://schemas.microsoft.com/office/drawing/2014/main" id="{13ECE3C3-F82C-F0C8-C262-4FD895D76452}"/>
              </a:ext>
            </a:extLst>
          </p:cNvPr>
          <p:cNvSpPr txBox="1"/>
          <p:nvPr/>
        </p:nvSpPr>
        <p:spPr>
          <a:xfrm>
            <a:off x="7958469" y="12162070"/>
            <a:ext cx="1540005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4000">
                <a:latin typeface="Hiragino Maru Gothic ProN W4" panose="020F0400000000000000" pitchFamily="34" charset="-128"/>
                <a:ea typeface="Hiragino Maru Gothic ProN W4" panose="020F0400000000000000" pitchFamily="34" charset="-128"/>
              </a:rPr>
              <a:t>今回はx_train.shape[0]//64=750 (通常のmodel.fit()と同じ条件</a:t>
            </a:r>
            <a:r>
              <a:rPr lang="en-US" altLang="ja-JP" sz="4000">
                <a:latin typeface="Hiragino Maru Gothic ProN W4" panose="020F0400000000000000" pitchFamily="34" charset="-128"/>
                <a:ea typeface="Hiragino Maru Gothic ProN W4" panose="020F0400000000000000" pitchFamily="34" charset="-128"/>
              </a:rPr>
              <a:t>)</a:t>
            </a:r>
            <a:endParaRPr sz="4000">
              <a:latin typeface="Hiragino Maru Gothic ProN W4" panose="020F0400000000000000" pitchFamily="34" charset="-128"/>
              <a:ea typeface="Hiragino Maru Gothic ProN W4" panose="020F0400000000000000" pitchFamily="34" charset="-128"/>
            </a:endParaRPr>
          </a:p>
        </p:txBody>
      </p:sp>
      <p:sp>
        <p:nvSpPr>
          <p:cNvPr id="17" name="プーリング層">
            <a:extLst>
              <a:ext uri="{FF2B5EF4-FFF2-40B4-BE49-F238E27FC236}">
                <a16:creationId xmlns:a16="http://schemas.microsoft.com/office/drawing/2014/main" id="{0780B448-5EDB-8122-A252-F93E4096351D}"/>
              </a:ext>
            </a:extLst>
          </p:cNvPr>
          <p:cNvSpPr txBox="1"/>
          <p:nvPr/>
        </p:nvSpPr>
        <p:spPr>
          <a:xfrm>
            <a:off x="9704295" y="12883736"/>
            <a:ext cx="9417643"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sz="3200">
                <a:latin typeface="Hiragino Maru Gothic ProN W4" panose="020F0400000000000000" pitchFamily="34" charset="-128"/>
                <a:ea typeface="Hiragino Maru Gothic ProN W4" panose="020F0400000000000000" pitchFamily="34" charset="-128"/>
              </a:rPr>
              <a:t>(x_train.shape[0]は48000、”//”は割り算の整数</a:t>
            </a:r>
            <a:r>
              <a:rPr lang="en-US" altLang="ja-JP" sz="3200">
                <a:latin typeface="Hiragino Maru Gothic ProN W4" panose="020F0400000000000000" pitchFamily="34" charset="-128"/>
                <a:ea typeface="Hiragino Maru Gothic ProN W4" panose="020F0400000000000000" pitchFamily="34" charset="-128"/>
              </a:rPr>
              <a:t>)</a:t>
            </a:r>
            <a:endParaRPr sz="32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10241025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6B5069CA-7E7B-91BC-4D73-E302A9ED86E2}"/>
              </a:ext>
            </a:extLst>
          </p:cNvPr>
          <p:cNvSpPr txBox="1"/>
          <p:nvPr/>
        </p:nvSpPr>
        <p:spPr>
          <a:xfrm>
            <a:off x="12192000" y="3131760"/>
            <a:ext cx="6801542" cy="1265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 altLang="ja-JP" sz="2800" b="0" i="0" u="none" strike="noStrike">
                <a:solidFill>
                  <a:srgbClr val="212121"/>
                </a:solidFill>
                <a:effectLst/>
                <a:latin typeface="Hiragino Maru Gothic ProN W4" panose="020F0400000000000000" pitchFamily="34" charset="-128"/>
                <a:ea typeface="Hiragino Maru Gothic ProN W4" panose="020F0400000000000000" pitchFamily="34" charset="-128"/>
              </a:rPr>
              <a:t>test loss: 0.5629728436470032 </a:t>
            </a:r>
          </a:p>
          <a:p>
            <a:pPr algn="l"/>
            <a:endParaRPr lang="en" altLang="ja-JP" sz="2800" b="0" i="0" u="none" strike="noStrike">
              <a:solidFill>
                <a:srgbClr val="212121"/>
              </a:solidFill>
              <a:effectLst/>
              <a:latin typeface="Hiragino Maru Gothic ProN W4" panose="020F0400000000000000" pitchFamily="34" charset="-128"/>
              <a:ea typeface="Hiragino Maru Gothic ProN W4" panose="020F0400000000000000" pitchFamily="34" charset="-128"/>
            </a:endParaRPr>
          </a:p>
          <a:p>
            <a:pPr algn="l"/>
            <a:r>
              <a:rPr lang="en" altLang="ja-JP" sz="2800" b="0" i="0" u="none" strike="noStrike">
                <a:solidFill>
                  <a:srgbClr val="212121"/>
                </a:solidFill>
                <a:effectLst/>
                <a:latin typeface="Hiragino Maru Gothic ProN W4" panose="020F0400000000000000" pitchFamily="34" charset="-128"/>
                <a:ea typeface="Hiragino Maru Gothic ProN W4" panose="020F0400000000000000" pitchFamily="34" charset="-128"/>
              </a:rPr>
              <a:t>test accuracy: 0.8313000202178955</a:t>
            </a:r>
            <a:endParaRPr sz="2800">
              <a:latin typeface="Hiragino Maru Gothic ProN W4" panose="020F0400000000000000" pitchFamily="34" charset="-128"/>
              <a:ea typeface="Hiragino Maru Gothic ProN W4" panose="020F0400000000000000" pitchFamily="34" charset="-128"/>
            </a:endParaRPr>
          </a:p>
        </p:txBody>
      </p:sp>
      <p:sp>
        <p:nvSpPr>
          <p:cNvPr id="7" name="Rectangle 1">
            <a:extLst>
              <a:ext uri="{FF2B5EF4-FFF2-40B4-BE49-F238E27FC236}">
                <a16:creationId xmlns:a16="http://schemas.microsoft.com/office/drawing/2014/main" id="{F2157441-4124-9A60-36AC-BD2B66284FF0}"/>
              </a:ext>
            </a:extLst>
          </p:cNvPr>
          <p:cNvSpPr>
            <a:spLocks noChangeArrowheads="1"/>
          </p:cNvSpPr>
          <p:nvPr/>
        </p:nvSpPr>
        <p:spPr bwMode="auto">
          <a:xfrm>
            <a:off x="3103311" y="3241533"/>
            <a:ext cx="6819900" cy="10464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t</a:t>
            </a:r>
            <a:r>
              <a:rPr kumimoji="0" lang="ja-JP"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est loss: 0.34445714950561523 </a:t>
            </a:r>
            <a:endParaRPr kumimoji="0" lang="en-US"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dirty="0">
                <a:latin typeface="Hiragino Maru Gothic ProN W4" panose="020F0400000000000000" pitchFamily="34" charset="-128"/>
                <a:ea typeface="Hiragino Maru Gothic ProN W4" panose="020F0400000000000000" pitchFamily="34" charset="-128"/>
                <a:cs typeface="Arial" panose="020B0604020202020204" pitchFamily="34" charset="0"/>
              </a:rPr>
              <a:t>t</a:t>
            </a:r>
            <a:r>
              <a:rPr kumimoji="0" lang="ja-JP"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est accuracy: 0.9031999707221</a:t>
            </a:r>
            <a:r>
              <a:rPr kumimoji="0" lang="ja-JP" altLang="ja-JP" sz="4400" b="0" i="0" u="none" strike="noStrike" cap="none" normalizeH="0" baseline="0" dirty="0">
                <a:ln>
                  <a:noFill/>
                </a:ln>
                <a:solidFill>
                  <a:schemeClr val="tx1"/>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 </a:t>
            </a:r>
            <a:endParaRPr kumimoji="0" lang="ja-JP" altLang="ja-JP" sz="4800" b="0" i="0" u="none" strike="noStrike" cap="none" normalizeH="0" baseline="0" dirty="0">
              <a:ln>
                <a:noFill/>
              </a:ln>
              <a:solidFill>
                <a:schemeClr val="tx1"/>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pic>
        <p:nvPicPr>
          <p:cNvPr id="8" name="図 7" descr="グラフ, 折れ線グラフ&#10;&#10;自動的に生成された説明">
            <a:extLst>
              <a:ext uri="{FF2B5EF4-FFF2-40B4-BE49-F238E27FC236}">
                <a16:creationId xmlns:a16="http://schemas.microsoft.com/office/drawing/2014/main" id="{2C68EBA0-5D8D-26E9-A475-F9412CC94574}"/>
              </a:ext>
            </a:extLst>
          </p:cNvPr>
          <p:cNvPicPr>
            <a:picLocks noChangeAspect="1"/>
          </p:cNvPicPr>
          <p:nvPr/>
        </p:nvPicPr>
        <p:blipFill rotWithShape="1">
          <a:blip r:embed="rId2">
            <a:extLst>
              <a:ext uri="{28A0092B-C50C-407E-A947-70E740481C1C}">
                <a14:useLocalDpi xmlns:a14="http://schemas.microsoft.com/office/drawing/2010/main" val="0"/>
              </a:ext>
            </a:extLst>
          </a:blip>
          <a:srcRect r="49272"/>
          <a:stretch/>
        </p:blipFill>
        <p:spPr>
          <a:xfrm>
            <a:off x="3103311" y="9266070"/>
            <a:ext cx="5736987" cy="4071074"/>
          </a:xfrm>
          <a:prstGeom prst="rect">
            <a:avLst/>
          </a:prstGeom>
        </p:spPr>
      </p:pic>
      <p:pic>
        <p:nvPicPr>
          <p:cNvPr id="9" name="図 8" descr="グラフ, 折れ線グラフ&#10;&#10;自動的に生成された説明">
            <a:extLst>
              <a:ext uri="{FF2B5EF4-FFF2-40B4-BE49-F238E27FC236}">
                <a16:creationId xmlns:a16="http://schemas.microsoft.com/office/drawing/2014/main" id="{2F41CF9E-2E7B-A557-9022-2C77411E11C2}"/>
              </a:ext>
            </a:extLst>
          </p:cNvPr>
          <p:cNvPicPr>
            <a:picLocks noChangeAspect="1"/>
          </p:cNvPicPr>
          <p:nvPr/>
        </p:nvPicPr>
        <p:blipFill rotWithShape="1">
          <a:blip r:embed="rId2">
            <a:extLst>
              <a:ext uri="{28A0092B-C50C-407E-A947-70E740481C1C}">
                <a14:useLocalDpi xmlns:a14="http://schemas.microsoft.com/office/drawing/2010/main" val="0"/>
              </a:ext>
            </a:extLst>
          </a:blip>
          <a:srcRect l="49272"/>
          <a:stretch/>
        </p:blipFill>
        <p:spPr>
          <a:xfrm>
            <a:off x="2858907" y="4634326"/>
            <a:ext cx="5736986" cy="4071074"/>
          </a:xfrm>
          <a:prstGeom prst="rect">
            <a:avLst/>
          </a:prstGeom>
        </p:spPr>
      </p:pic>
      <p:sp>
        <p:nvSpPr>
          <p:cNvPr id="10" name="入力データの周りを0で埋めてサイズを同じにする">
            <a:extLst>
              <a:ext uri="{FF2B5EF4-FFF2-40B4-BE49-F238E27FC236}">
                <a16:creationId xmlns:a16="http://schemas.microsoft.com/office/drawing/2014/main" id="{99465262-927E-8CF2-2909-78353914D89E}"/>
              </a:ext>
            </a:extLst>
          </p:cNvPr>
          <p:cNvSpPr txBox="1"/>
          <p:nvPr/>
        </p:nvSpPr>
        <p:spPr>
          <a:xfrm>
            <a:off x="3791669" y="2020994"/>
            <a:ext cx="4623061"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畳み込み層</a:t>
            </a:r>
            <a:r>
              <a:rPr lang="en-US" altLang="ja-JP" dirty="0">
                <a:latin typeface="Hiragino Maru Gothic ProN W4" panose="020F0400000000000000" pitchFamily="34" charset="-128"/>
                <a:ea typeface="Hiragino Maru Gothic ProN W4" panose="020F0400000000000000" pitchFamily="34" charset="-128"/>
              </a:rPr>
              <a:t>1</a:t>
            </a:r>
            <a:r>
              <a:rPr lang="ja-JP" altLang="en-US" dirty="0">
                <a:latin typeface="Hiragino Maru Gothic ProN W4" panose="020F0400000000000000" pitchFamily="34" charset="-128"/>
                <a:ea typeface="Hiragino Maru Gothic ProN W4" panose="020F0400000000000000" pitchFamily="34" charset="-128"/>
              </a:rPr>
              <a:t>つ</a:t>
            </a:r>
            <a:endParaRPr dirty="0">
              <a:latin typeface="Hiragino Maru Gothic ProN W4" panose="020F0400000000000000" pitchFamily="34" charset="-128"/>
              <a:ea typeface="Hiragino Maru Gothic ProN W4" panose="020F0400000000000000" pitchFamily="34" charset="-128"/>
            </a:endParaRPr>
          </a:p>
        </p:txBody>
      </p:sp>
      <p:sp>
        <p:nvSpPr>
          <p:cNvPr id="11" name="入力データの周りを0で埋めてサイズを同じにする">
            <a:extLst>
              <a:ext uri="{FF2B5EF4-FFF2-40B4-BE49-F238E27FC236}">
                <a16:creationId xmlns:a16="http://schemas.microsoft.com/office/drawing/2014/main" id="{9972290A-7546-2B1B-42CA-8BA5C73B6A27}"/>
              </a:ext>
            </a:extLst>
          </p:cNvPr>
          <p:cNvSpPr txBox="1"/>
          <p:nvPr/>
        </p:nvSpPr>
        <p:spPr>
          <a:xfrm>
            <a:off x="10126989" y="530861"/>
            <a:ext cx="3500958"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結果の比較</a:t>
            </a:r>
            <a:endParaRPr dirty="0">
              <a:latin typeface="Hiragino Maru Gothic ProN W4" panose="020F0400000000000000" pitchFamily="34" charset="-128"/>
              <a:ea typeface="Hiragino Maru Gothic ProN W4" panose="020F0400000000000000" pitchFamily="34" charset="-128"/>
            </a:endParaRPr>
          </a:p>
        </p:txBody>
      </p:sp>
      <p:sp>
        <p:nvSpPr>
          <p:cNvPr id="12" name="入力データの周りを0で埋めてサイズを同じにする">
            <a:extLst>
              <a:ext uri="{FF2B5EF4-FFF2-40B4-BE49-F238E27FC236}">
                <a16:creationId xmlns:a16="http://schemas.microsoft.com/office/drawing/2014/main" id="{8A6B93E3-6EAF-D35C-821E-577159026124}"/>
              </a:ext>
            </a:extLst>
          </p:cNvPr>
          <p:cNvSpPr txBox="1"/>
          <p:nvPr/>
        </p:nvSpPr>
        <p:spPr>
          <a:xfrm>
            <a:off x="10495255" y="2020994"/>
            <a:ext cx="8518358"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畳み込み層</a:t>
            </a:r>
            <a:r>
              <a:rPr lang="en-US" altLang="ja-JP" dirty="0">
                <a:latin typeface="Hiragino Maru Gothic ProN W4" panose="020F0400000000000000" pitchFamily="34" charset="-128"/>
                <a:ea typeface="Hiragino Maru Gothic ProN W4" panose="020F0400000000000000" pitchFamily="34" charset="-128"/>
              </a:rPr>
              <a:t>1</a:t>
            </a:r>
            <a:r>
              <a:rPr lang="ja-JP" altLang="en-US" dirty="0">
                <a:latin typeface="Hiragino Maru Gothic ProN W4" panose="020F0400000000000000" pitchFamily="34" charset="-128"/>
                <a:ea typeface="Hiragino Maru Gothic ProN W4" panose="020F0400000000000000" pitchFamily="34" charset="-128"/>
              </a:rPr>
              <a:t>つ</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データ拡張</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pic>
        <p:nvPicPr>
          <p:cNvPr id="14" name="図 13" descr="グラフ&#10;&#10;自動的に生成された説明">
            <a:extLst>
              <a:ext uri="{FF2B5EF4-FFF2-40B4-BE49-F238E27FC236}">
                <a16:creationId xmlns:a16="http://schemas.microsoft.com/office/drawing/2014/main" id="{794CC3A3-9915-1EFA-1E49-1BBB11CEF8B8}"/>
              </a:ext>
            </a:extLst>
          </p:cNvPr>
          <p:cNvPicPr>
            <a:picLocks noChangeAspect="1"/>
          </p:cNvPicPr>
          <p:nvPr/>
        </p:nvPicPr>
        <p:blipFill rotWithShape="1">
          <a:blip r:embed="rId3">
            <a:extLst>
              <a:ext uri="{28A0092B-C50C-407E-A947-70E740481C1C}">
                <a14:useLocalDpi xmlns:a14="http://schemas.microsoft.com/office/drawing/2010/main" val="0"/>
              </a:ext>
            </a:extLst>
          </a:blip>
          <a:srcRect r="48146"/>
          <a:stretch/>
        </p:blipFill>
        <p:spPr>
          <a:xfrm>
            <a:off x="12192000" y="9202927"/>
            <a:ext cx="5919753" cy="4033526"/>
          </a:xfrm>
          <a:prstGeom prst="rect">
            <a:avLst/>
          </a:prstGeom>
        </p:spPr>
      </p:pic>
      <p:pic>
        <p:nvPicPr>
          <p:cNvPr id="15" name="図 14" descr="グラフ&#10;&#10;自動的に生成された説明">
            <a:extLst>
              <a:ext uri="{FF2B5EF4-FFF2-40B4-BE49-F238E27FC236}">
                <a16:creationId xmlns:a16="http://schemas.microsoft.com/office/drawing/2014/main" id="{BA040974-1395-121B-FBC2-1A5DC78EE3AF}"/>
              </a:ext>
            </a:extLst>
          </p:cNvPr>
          <p:cNvPicPr>
            <a:picLocks noChangeAspect="1"/>
          </p:cNvPicPr>
          <p:nvPr/>
        </p:nvPicPr>
        <p:blipFill rotWithShape="1">
          <a:blip r:embed="rId3">
            <a:extLst>
              <a:ext uri="{28A0092B-C50C-407E-A947-70E740481C1C}">
                <a14:useLocalDpi xmlns:a14="http://schemas.microsoft.com/office/drawing/2010/main" val="0"/>
              </a:ext>
            </a:extLst>
          </a:blip>
          <a:srcRect l="51183"/>
          <a:stretch/>
        </p:blipFill>
        <p:spPr>
          <a:xfrm>
            <a:off x="12192000" y="4671875"/>
            <a:ext cx="5573093" cy="4033526"/>
          </a:xfrm>
          <a:prstGeom prst="rect">
            <a:avLst/>
          </a:prstGeom>
        </p:spPr>
      </p:pic>
      <p:sp>
        <p:nvSpPr>
          <p:cNvPr id="16" name="入力データの周りを0で埋めてサイズを同じにする">
            <a:extLst>
              <a:ext uri="{FF2B5EF4-FFF2-40B4-BE49-F238E27FC236}">
                <a16:creationId xmlns:a16="http://schemas.microsoft.com/office/drawing/2014/main" id="{4905C968-862B-D36B-655C-D5C430A14BDB}"/>
              </a:ext>
            </a:extLst>
          </p:cNvPr>
          <p:cNvSpPr txBox="1"/>
          <p:nvPr/>
        </p:nvSpPr>
        <p:spPr>
          <a:xfrm>
            <a:off x="21216287" y="8168547"/>
            <a:ext cx="2141612"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あれ？</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7265646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6B5069CA-7E7B-91BC-4D73-E302A9ED86E2}"/>
              </a:ext>
            </a:extLst>
          </p:cNvPr>
          <p:cNvSpPr txBox="1"/>
          <p:nvPr/>
        </p:nvSpPr>
        <p:spPr>
          <a:xfrm>
            <a:off x="6450704" y="493613"/>
            <a:ext cx="1276952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sz="4000">
                <a:latin typeface="Hiragino Maru Gothic ProN W4" panose="020F0400000000000000" pitchFamily="34" charset="-128"/>
                <a:ea typeface="Hiragino Maru Gothic ProN W4" panose="020F0400000000000000" pitchFamily="34" charset="-128"/>
              </a:rPr>
              <a:t>実は</a:t>
            </a:r>
            <a:r>
              <a:rPr lang="en-US" altLang="ja-JP" sz="4000">
                <a:latin typeface="Hiragino Maru Gothic ProN W4" panose="020F0400000000000000" pitchFamily="34" charset="-128"/>
                <a:ea typeface="Hiragino Maru Gothic ProN W4" panose="020F0400000000000000" pitchFamily="34" charset="-128"/>
              </a:rPr>
              <a:t>fashion_mnist</a:t>
            </a:r>
            <a:r>
              <a:rPr lang="ja-JP" altLang="en-US" sz="4000">
                <a:latin typeface="Hiragino Maru Gothic ProN W4" panose="020F0400000000000000" pitchFamily="34" charset="-128"/>
                <a:ea typeface="Hiragino Maru Gothic ProN W4" panose="020F0400000000000000" pitchFamily="34" charset="-128"/>
              </a:rPr>
              <a:t>はあまりデータ拡張に適していない</a:t>
            </a:r>
            <a:endParaRPr sz="4000">
              <a:latin typeface="Hiragino Maru Gothic ProN W4" panose="020F0400000000000000" pitchFamily="34" charset="-128"/>
              <a:ea typeface="Hiragino Maru Gothic ProN W4" panose="020F0400000000000000" pitchFamily="34" charset="-128"/>
            </a:endParaRPr>
          </a:p>
        </p:txBody>
      </p:sp>
      <p:pic>
        <p:nvPicPr>
          <p:cNvPr id="2" name="図 1" descr="カレンダー&#10;&#10;自動的に生成された説明">
            <a:extLst>
              <a:ext uri="{FF2B5EF4-FFF2-40B4-BE49-F238E27FC236}">
                <a16:creationId xmlns:a16="http://schemas.microsoft.com/office/drawing/2014/main" id="{15C60709-9C42-2695-8A35-ED10884C9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675" y="2152979"/>
            <a:ext cx="9001125" cy="7096281"/>
          </a:xfrm>
          <a:prstGeom prst="rect">
            <a:avLst/>
          </a:prstGeom>
        </p:spPr>
      </p:pic>
      <p:pic>
        <p:nvPicPr>
          <p:cNvPr id="3" name="図 2" descr="カレンダー&#10;&#10;自動的に生成された説明">
            <a:extLst>
              <a:ext uri="{FF2B5EF4-FFF2-40B4-BE49-F238E27FC236}">
                <a16:creationId xmlns:a16="http://schemas.microsoft.com/office/drawing/2014/main" id="{67706994-B804-3741-FA0E-453D52600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5465" y="2152979"/>
            <a:ext cx="9001125" cy="7121769"/>
          </a:xfrm>
          <a:prstGeom prst="rect">
            <a:avLst/>
          </a:prstGeom>
        </p:spPr>
      </p:pic>
      <p:sp>
        <p:nvSpPr>
          <p:cNvPr id="4" name="テキスト ボックス 3">
            <a:extLst>
              <a:ext uri="{FF2B5EF4-FFF2-40B4-BE49-F238E27FC236}">
                <a16:creationId xmlns:a16="http://schemas.microsoft.com/office/drawing/2014/main" id="{17FB9219-179D-CBC5-CE73-F171BD0CCE90}"/>
              </a:ext>
            </a:extLst>
          </p:cNvPr>
          <p:cNvSpPr txBox="1"/>
          <p:nvPr/>
        </p:nvSpPr>
        <p:spPr>
          <a:xfrm>
            <a:off x="5334001" y="9442239"/>
            <a:ext cx="274320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元のデータ</a:t>
            </a:r>
          </a:p>
        </p:txBody>
      </p:sp>
      <p:sp>
        <p:nvSpPr>
          <p:cNvPr id="5" name="テキスト ボックス 4">
            <a:extLst>
              <a:ext uri="{FF2B5EF4-FFF2-40B4-BE49-F238E27FC236}">
                <a16:creationId xmlns:a16="http://schemas.microsoft.com/office/drawing/2014/main" id="{21B33285-F930-4AF9-82C6-7CB9438BF50A}"/>
              </a:ext>
            </a:extLst>
          </p:cNvPr>
          <p:cNvSpPr txBox="1"/>
          <p:nvPr/>
        </p:nvSpPr>
        <p:spPr>
          <a:xfrm>
            <a:off x="15697201" y="9442239"/>
            <a:ext cx="387773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回転と上下反転</a:t>
            </a:r>
          </a:p>
        </p:txBody>
      </p:sp>
      <p:sp>
        <p:nvSpPr>
          <p:cNvPr id="7" name="テキスト ボックス 6">
            <a:extLst>
              <a:ext uri="{FF2B5EF4-FFF2-40B4-BE49-F238E27FC236}">
                <a16:creationId xmlns:a16="http://schemas.microsoft.com/office/drawing/2014/main" id="{615EAC39-E431-62E9-D341-D35B67559A93}"/>
              </a:ext>
            </a:extLst>
          </p:cNvPr>
          <p:cNvSpPr txBox="1"/>
          <p:nvPr/>
        </p:nvSpPr>
        <p:spPr>
          <a:xfrm>
            <a:off x="5334001" y="10575509"/>
            <a:ext cx="153416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元のデータが綺麗に並んでいるため、あまり効果が期待できない</a:t>
            </a:r>
            <a:endParaRPr kumimoji="0" lang="en-US" altLang="ja-JP"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・ほぼ洋服のサイズが同じで左右対称</a:t>
            </a:r>
            <a:endParaRPr kumimoji="0" lang="en-US" altLang="ja-JP"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000">
                <a:latin typeface="Hiragino Maru Gothic ProN W4" panose="020F0400000000000000" pitchFamily="34" charset="-128"/>
                <a:ea typeface="Hiragino Maru Gothic ProN W4" panose="020F0400000000000000" pitchFamily="34" charset="-128"/>
              </a:rPr>
              <a:t>・靴の先端は必ず左を向いている</a:t>
            </a:r>
            <a:endParaRPr lang="en-US" altLang="ja-JP" sz="4000">
              <a:latin typeface="Hiragino Maru Gothic ProN W4" panose="020F0400000000000000" pitchFamily="34" charset="-128"/>
              <a:ea typeface="Hiragino Maru Gothic ProN W4" panose="020F0400000000000000" pitchFamily="34" charset="-128"/>
            </a:endParaRPr>
          </a:p>
          <a:p>
            <a:pPr marL="0" marR="0" indent="0" algn="l"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a:t>
            </a:r>
            <a:r>
              <a:rPr kumimoji="0" lang="en-US" altLang="ja-JP"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 </a:t>
            </a: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加工すると無駄にデータを学習させてしまう</a:t>
            </a:r>
          </a:p>
        </p:txBody>
      </p:sp>
    </p:spTree>
    <p:extLst>
      <p:ext uri="{BB962C8B-B14F-4D97-AF65-F5344CB8AC3E}">
        <p14:creationId xmlns:p14="http://schemas.microsoft.com/office/powerpoint/2010/main" val="220939530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6B5069CA-7E7B-91BC-4D73-E302A9ED86E2}"/>
              </a:ext>
            </a:extLst>
          </p:cNvPr>
          <p:cNvSpPr txBox="1"/>
          <p:nvPr/>
        </p:nvSpPr>
        <p:spPr>
          <a:xfrm>
            <a:off x="9706407" y="493613"/>
            <a:ext cx="625812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sz="4000">
                <a:latin typeface="Hiragino Maru Gothic ProN W4" panose="020F0400000000000000" pitchFamily="34" charset="-128"/>
                <a:ea typeface="Hiragino Maru Gothic ProN W4" panose="020F0400000000000000" pitchFamily="34" charset="-128"/>
              </a:rPr>
              <a:t>どうゆう時に適しているか</a:t>
            </a:r>
            <a:endParaRPr sz="4000">
              <a:latin typeface="Hiragino Maru Gothic ProN W4" panose="020F0400000000000000" pitchFamily="34" charset="-128"/>
              <a:ea typeface="Hiragino Maru Gothic ProN W4" panose="020F0400000000000000" pitchFamily="34" charset="-128"/>
            </a:endParaRPr>
          </a:p>
        </p:txBody>
      </p:sp>
      <p:sp>
        <p:nvSpPr>
          <p:cNvPr id="4" name="テキスト ボックス 3">
            <a:extLst>
              <a:ext uri="{FF2B5EF4-FFF2-40B4-BE49-F238E27FC236}">
                <a16:creationId xmlns:a16="http://schemas.microsoft.com/office/drawing/2014/main" id="{17FB9219-179D-CBC5-CE73-F171BD0CCE90}"/>
              </a:ext>
            </a:extLst>
          </p:cNvPr>
          <p:cNvSpPr txBox="1"/>
          <p:nvPr/>
        </p:nvSpPr>
        <p:spPr>
          <a:xfrm>
            <a:off x="1134535" y="5106043"/>
            <a:ext cx="3251198"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cifar10</a:t>
            </a:r>
          </a:p>
          <a:p>
            <a:pPr marL="0" marR="0" indent="0" algn="ctr" defTabSz="2438400" rtl="0" fontAlgn="auto" latinLnBrk="0" hangingPunct="0">
              <a:lnSpc>
                <a:spcPct val="90000"/>
              </a:lnSpc>
              <a:spcBef>
                <a:spcPts val="0"/>
              </a:spcBef>
              <a:spcAft>
                <a:spcPts val="0"/>
              </a:spcAft>
              <a:buClrTx/>
              <a:buSzTx/>
              <a:buFontTx/>
              <a:buNone/>
              <a:tabLst/>
            </a:pPr>
            <a:r>
              <a:rPr lang="en-US" altLang="ja-JP" sz="4000">
                <a:latin typeface="Hiragino Maru Gothic ProN W4" panose="020F0400000000000000" pitchFamily="34" charset="-128"/>
                <a:ea typeface="Hiragino Maru Gothic ProN W4" panose="020F0400000000000000" pitchFamily="34" charset="-128"/>
              </a:rPr>
              <a:t>(</a:t>
            </a:r>
            <a:r>
              <a:rPr lang="ja-JP" altLang="en-US" sz="4000">
                <a:latin typeface="Hiragino Maru Gothic ProN W4" panose="020F0400000000000000" pitchFamily="34" charset="-128"/>
                <a:ea typeface="Hiragino Maru Gothic ProN W4" panose="020F0400000000000000" pitchFamily="34" charset="-128"/>
              </a:rPr>
              <a:t>次回の</a:t>
            </a:r>
            <a:endParaRPr lang="en-US" altLang="ja-JP" sz="4000">
              <a:latin typeface="Hiragino Maru Gothic ProN W4" panose="020F0400000000000000" pitchFamily="34" charset="-128"/>
              <a:ea typeface="Hiragino Maru Gothic ProN W4" panose="020F0400000000000000" pitchFamily="34" charset="-128"/>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グループ演習で使用予定</a:t>
            </a:r>
            <a:r>
              <a:rPr kumimoji="0" lang="en-US" altLang="ja-JP"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a:t>
            </a:r>
            <a:endPar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endParaRPr>
          </a:p>
        </p:txBody>
      </p:sp>
      <p:sp>
        <p:nvSpPr>
          <p:cNvPr id="7" name="テキスト ボックス 6">
            <a:extLst>
              <a:ext uri="{FF2B5EF4-FFF2-40B4-BE49-F238E27FC236}">
                <a16:creationId xmlns:a16="http://schemas.microsoft.com/office/drawing/2014/main" id="{615EAC39-E431-62E9-D341-D35B67559A93}"/>
              </a:ext>
            </a:extLst>
          </p:cNvPr>
          <p:cNvSpPr txBox="1"/>
          <p:nvPr/>
        </p:nvSpPr>
        <p:spPr>
          <a:xfrm>
            <a:off x="3098802" y="10695305"/>
            <a:ext cx="1947333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物体の大きさや向きが違うような画像分類では回転や反転などが有効な可能性が高い</a:t>
            </a:r>
          </a:p>
        </p:txBody>
      </p:sp>
      <p:pic>
        <p:nvPicPr>
          <p:cNvPr id="9" name="図 8" descr="アプリケーション&#10;&#10;低い精度で自動的に生成された説明">
            <a:extLst>
              <a:ext uri="{FF2B5EF4-FFF2-40B4-BE49-F238E27FC236}">
                <a16:creationId xmlns:a16="http://schemas.microsoft.com/office/drawing/2014/main" id="{8C7F7AEE-94EF-20D5-21E8-038778945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134" y="1402712"/>
            <a:ext cx="14732000" cy="8763853"/>
          </a:xfrm>
          <a:prstGeom prst="rect">
            <a:avLst/>
          </a:prstGeom>
          <a:ln>
            <a:solidFill>
              <a:schemeClr val="tx1"/>
            </a:solidFill>
          </a:ln>
        </p:spPr>
      </p:pic>
      <p:sp>
        <p:nvSpPr>
          <p:cNvPr id="10" name="プーリング層">
            <a:extLst>
              <a:ext uri="{FF2B5EF4-FFF2-40B4-BE49-F238E27FC236}">
                <a16:creationId xmlns:a16="http://schemas.microsoft.com/office/drawing/2014/main" id="{002B0696-AA5F-55FF-ADC7-86F93E91943C}"/>
              </a:ext>
            </a:extLst>
          </p:cNvPr>
          <p:cNvSpPr txBox="1"/>
          <p:nvPr/>
        </p:nvSpPr>
        <p:spPr>
          <a:xfrm>
            <a:off x="3243098" y="12105489"/>
            <a:ext cx="19184740"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sz="4800">
                <a:latin typeface="Hiragino Maru Gothic ProN W4" panose="020F0400000000000000" pitchFamily="34" charset="-128"/>
                <a:ea typeface="Hiragino Maru Gothic ProN W4" panose="020F0400000000000000" pitchFamily="34" charset="-128"/>
              </a:rPr>
              <a:t>どうゆう加工なら有効か元のデータの性質も把握しておくことが重要</a:t>
            </a:r>
            <a:endParaRPr sz="48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68352726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11115889" y="594350"/>
            <a:ext cx="164147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課題</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スライド番号プレースホルダー 6">
            <a:extLst>
              <a:ext uri="{FF2B5EF4-FFF2-40B4-BE49-F238E27FC236}">
                <a16:creationId xmlns:a16="http://schemas.microsoft.com/office/drawing/2014/main" id="{018DA40C-4265-EC9D-004A-A91D675A7A6C}"/>
              </a:ext>
            </a:extLst>
          </p:cNvPr>
          <p:cNvSpPr>
            <a:spLocks noGrp="1"/>
          </p:cNvSpPr>
          <p:nvPr>
            <p:ph type="sldNum" sz="quarter" idx="2"/>
          </p:nvPr>
        </p:nvSpPr>
        <p:spPr/>
        <p:txBody>
          <a:bodyPr/>
          <a:lstStyle/>
          <a:p>
            <a:fld id="{86CB4B4D-7CA3-9044-876B-883B54F8677D}" type="slidenum">
              <a:rPr lang="en-US" altLang="ja-JP"/>
              <a:t>29</a:t>
            </a:fld>
            <a:endParaRPr lang="ja-JP" altLang="en-US"/>
          </a:p>
        </p:txBody>
      </p:sp>
      <p:sp>
        <p:nvSpPr>
          <p:cNvPr id="3" name="テキスト ボックス 2">
            <a:extLst>
              <a:ext uri="{FF2B5EF4-FFF2-40B4-BE49-F238E27FC236}">
                <a16:creationId xmlns:a16="http://schemas.microsoft.com/office/drawing/2014/main" id="{A6081DF9-DF2C-FFF2-D009-FF40C7B56970}"/>
              </a:ext>
            </a:extLst>
          </p:cNvPr>
          <p:cNvSpPr txBox="1"/>
          <p:nvPr/>
        </p:nvSpPr>
        <p:spPr>
          <a:xfrm>
            <a:off x="4358782" y="3513218"/>
            <a:ext cx="1434046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lang="ja-JP" altLang="en-US" sz="6000" dirty="0">
                <a:latin typeface="Hiragino Maru Gothic ProN W4" panose="020F0400000000000000" pitchFamily="34" charset="-128"/>
                <a:ea typeface="Hiragino Maru Gothic ProN W4" panose="020F0400000000000000" pitchFamily="34" charset="-128"/>
              </a:rPr>
              <a:t>・</a:t>
            </a:r>
            <a:r>
              <a:rPr lang="en-US" altLang="ja-JP" sz="6000" dirty="0">
                <a:latin typeface="Hiragino Maru Gothic ProN W4" panose="020F0400000000000000" pitchFamily="34" charset="-128"/>
                <a:ea typeface="Hiragino Maru Gothic ProN W4" panose="020F0400000000000000" pitchFamily="34" charset="-128"/>
              </a:rPr>
              <a:t>WebClass</a:t>
            </a:r>
            <a:r>
              <a:rPr lang="ja-JP" altLang="en-US" sz="6000" dirty="0">
                <a:latin typeface="Hiragino Maru Gothic ProN W4" panose="020F0400000000000000" pitchFamily="34" charset="-128"/>
                <a:ea typeface="Hiragino Maru Gothic ProN W4" panose="020F0400000000000000" pitchFamily="34" charset="-128"/>
              </a:rPr>
              <a:t>にある課題</a:t>
            </a:r>
            <a:r>
              <a:rPr lang="en-US" altLang="ja-JP" sz="6000" dirty="0">
                <a:latin typeface="Hiragino Maru Gothic ProN W4" panose="020F0400000000000000" pitchFamily="34" charset="-128"/>
                <a:ea typeface="Hiragino Maru Gothic ProN W4" panose="020F0400000000000000" pitchFamily="34" charset="-128"/>
              </a:rPr>
              <a:t>8</a:t>
            </a:r>
            <a:r>
              <a:rPr lang="ja-JP" altLang="en-US" sz="6000" dirty="0">
                <a:latin typeface="Hiragino Maru Gothic ProN W4" panose="020F0400000000000000" pitchFamily="34" charset="-128"/>
                <a:ea typeface="Hiragino Maru Gothic ProN W4" panose="020F0400000000000000" pitchFamily="34" charset="-128"/>
              </a:rPr>
              <a:t>をやりましょう</a:t>
            </a:r>
            <a:endParaRPr lang="en-US" altLang="ja-JP" sz="6000" dirty="0">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A86E751B-896E-839C-5B35-1086C56EE13B}"/>
              </a:ext>
            </a:extLst>
          </p:cNvPr>
          <p:cNvSpPr txBox="1"/>
          <p:nvPr/>
        </p:nvSpPr>
        <p:spPr>
          <a:xfrm>
            <a:off x="4358782" y="7088677"/>
            <a:ext cx="16722527"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lang="ja-JP" altLang="en-US" sz="4800" dirty="0">
                <a:latin typeface="Hiragino Maru Gothic ProN W4" panose="020F0400000000000000" pitchFamily="34" charset="-128"/>
                <a:ea typeface="Hiragino Maru Gothic ProN W4" panose="020F0400000000000000" pitchFamily="34" charset="-128"/>
              </a:rPr>
              <a:t>締め切りは</a:t>
            </a:r>
            <a:r>
              <a:rPr lang="en-US" altLang="ja-JP" sz="4800" dirty="0">
                <a:latin typeface="Hiragino Maru Gothic ProN W4" panose="020F0400000000000000" pitchFamily="34" charset="-128"/>
                <a:ea typeface="Hiragino Maru Gothic ProN W4" panose="020F0400000000000000" pitchFamily="34" charset="-128"/>
              </a:rPr>
              <a:t>1</a:t>
            </a:r>
            <a:r>
              <a:rPr lang="ja-JP" altLang="en-US" sz="4800" dirty="0">
                <a:latin typeface="Hiragino Maru Gothic ProN W4" panose="020F0400000000000000" pitchFamily="34" charset="-128"/>
                <a:ea typeface="Hiragino Maru Gothic ProN W4" panose="020F0400000000000000" pitchFamily="34" charset="-128"/>
              </a:rPr>
              <a:t>週間後の</a:t>
            </a:r>
            <a:r>
              <a:rPr lang="en-US" altLang="ja-JP" sz="4800" dirty="0">
                <a:latin typeface="Hiragino Maru Gothic ProN W4" panose="020F0400000000000000" pitchFamily="34" charset="-128"/>
                <a:ea typeface="Hiragino Maru Gothic ProN W4" panose="020F0400000000000000" pitchFamily="34" charset="-128"/>
              </a:rPr>
              <a:t>6/6</a:t>
            </a:r>
            <a:r>
              <a:rPr lang="ja-JP" altLang="en-US" sz="4800" dirty="0">
                <a:latin typeface="Hiragino Maru Gothic ProN W4" panose="020F0400000000000000" pitchFamily="34" charset="-128"/>
                <a:ea typeface="Hiragino Maru Gothic ProN W4" panose="020F0400000000000000" pitchFamily="34" charset="-128"/>
              </a:rPr>
              <a:t>の</a:t>
            </a:r>
            <a:r>
              <a:rPr lang="en-US" altLang="ja-JP" sz="4800" dirty="0">
                <a:latin typeface="Hiragino Maru Gothic ProN W4" panose="020F0400000000000000" pitchFamily="34" charset="-128"/>
                <a:ea typeface="Hiragino Maru Gothic ProN W4" panose="020F0400000000000000" pitchFamily="34" charset="-128"/>
              </a:rPr>
              <a:t>23:59</a:t>
            </a:r>
            <a:r>
              <a:rPr lang="ja-JP" altLang="en-US" sz="4800" dirty="0">
                <a:latin typeface="Hiragino Maru Gothic ProN W4" panose="020F0400000000000000" pitchFamily="34" charset="-128"/>
                <a:ea typeface="Hiragino Maru Gothic ProN W4" panose="020F0400000000000000" pitchFamily="34" charset="-128"/>
              </a:rPr>
              <a:t>です。</a:t>
            </a:r>
            <a:endParaRPr lang="en-US" altLang="ja-JP" sz="4800" dirty="0">
              <a:latin typeface="Hiragino Maru Gothic ProN W4" panose="020F0400000000000000" pitchFamily="34" charset="-128"/>
              <a:ea typeface="Hiragino Maru Gothic ProN W4" panose="020F0400000000000000" pitchFamily="34" charset="-128"/>
            </a:endParaRPr>
          </a:p>
          <a:p>
            <a:pPr marR="0" defTabSz="825500" rtl="0" fontAlgn="auto" latinLnBrk="0" hangingPunct="0">
              <a:lnSpc>
                <a:spcPct val="100000"/>
              </a:lnSpc>
              <a:spcBef>
                <a:spcPts val="0"/>
              </a:spcBef>
              <a:spcAft>
                <a:spcPts val="0"/>
              </a:spcAft>
              <a:buClrTx/>
              <a:buSzTx/>
              <a:tabLst/>
            </a:pPr>
            <a:r>
              <a:rPr kumimoji="0" lang="ja-JP" altLang="en-US" sz="48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ヒラギノ角ゴ ProN W6"/>
                <a:sym typeface="ヒラギノ角ゴ ProN W6"/>
              </a:rPr>
              <a:t>締め切りを過ぎた課題は受け取らないので注意して下さい</a:t>
            </a:r>
            <a:r>
              <a:rPr lang="ja-JP" altLang="en-US" sz="4800" dirty="0">
                <a:latin typeface="Hiragino Maru Gothic ProN W4" panose="020F0400000000000000" pitchFamily="34" charset="-128"/>
                <a:ea typeface="Hiragino Maru Gothic ProN W4" panose="020F0400000000000000" pitchFamily="34" charset="-128"/>
              </a:rPr>
              <a:t>。</a:t>
            </a:r>
            <a:endParaRPr lang="en-US" altLang="ja-JP" sz="4800" dirty="0">
              <a:latin typeface="Hiragino Maru Gothic ProN W4" panose="020F0400000000000000" pitchFamily="34" charset="-128"/>
              <a:ea typeface="Hiragino Maru Gothic ProN W4" panose="020F0400000000000000" pitchFamily="34" charset="-128"/>
            </a:endParaRPr>
          </a:p>
          <a:p>
            <a:pPr marR="0" defTabSz="825500" rtl="0" fontAlgn="auto" latinLnBrk="0" hangingPunct="0">
              <a:lnSpc>
                <a:spcPct val="100000"/>
              </a:lnSpc>
              <a:spcBef>
                <a:spcPts val="0"/>
              </a:spcBef>
              <a:spcAft>
                <a:spcPts val="0"/>
              </a:spcAft>
              <a:buClrTx/>
              <a:buSzTx/>
              <a:tabLst/>
            </a:pPr>
            <a:r>
              <a:rPr kumimoji="0" lang="en-US" altLang="ja-JP" sz="48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ヒラギノ角ゴ ProN W6"/>
                <a:sym typeface="ヒラギノ角ゴ ProN W6"/>
              </a:rPr>
              <a:t>(1</a:t>
            </a:r>
            <a:r>
              <a:rPr kumimoji="0" lang="ja-JP" altLang="en-US" sz="48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ヒラギノ角ゴ ProN W6"/>
                <a:sym typeface="ヒラギノ角ゴ ProN W6"/>
              </a:rPr>
              <a:t>週間後に正解をアップします</a:t>
            </a:r>
            <a:r>
              <a:rPr kumimoji="0" lang="en-US" altLang="ja-JP" sz="48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ヒラギノ角ゴ ProN W6"/>
                <a:sym typeface="ヒラギノ角ゴ ProN W6"/>
              </a:rPr>
              <a:t>)</a:t>
            </a:r>
          </a:p>
        </p:txBody>
      </p:sp>
    </p:spTree>
    <p:extLst>
      <p:ext uri="{BB962C8B-B14F-4D97-AF65-F5344CB8AC3E}">
        <p14:creationId xmlns:p14="http://schemas.microsoft.com/office/powerpoint/2010/main" val="27498529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MLPでは画像サイズを１次元にして入力する→画像サイズ分の重みが存在"/>
          <p:cNvSpPr txBox="1"/>
          <p:nvPr/>
        </p:nvSpPr>
        <p:spPr>
          <a:xfrm>
            <a:off x="5073063" y="783306"/>
            <a:ext cx="14237873" cy="1099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200">
                <a:latin typeface="ヒラギノ丸ゴ ProN W4"/>
                <a:ea typeface="ヒラギノ丸ゴ ProN W4"/>
                <a:cs typeface="ヒラギノ丸ゴ ProN W4"/>
                <a:sym typeface="ヒラギノ丸ゴ ProN W4"/>
              </a:defRPr>
            </a:lvl1pPr>
          </a:lstStyle>
          <a:p>
            <a:pPr algn="ctr"/>
            <a:r>
              <a:rPr lang="ja-JP" altLang="en-US" sz="7200"/>
              <a:t>データ拡張：</a:t>
            </a:r>
            <a:r>
              <a:rPr lang="en-US" altLang="ja-JP" sz="7200"/>
              <a:t>Data augmentation</a:t>
            </a:r>
            <a:endParaRPr sz="7200"/>
          </a:p>
        </p:txBody>
      </p:sp>
      <p:sp>
        <p:nvSpPr>
          <p:cNvPr id="40" name="入力データの周りを0で埋めてサイズを同じにする">
            <a:extLst>
              <a:ext uri="{FF2B5EF4-FFF2-40B4-BE49-F238E27FC236}">
                <a16:creationId xmlns:a16="http://schemas.microsoft.com/office/drawing/2014/main" id="{2BC49C0E-4B8B-B28C-37A2-39E9675477A9}"/>
              </a:ext>
            </a:extLst>
          </p:cNvPr>
          <p:cNvSpPr txBox="1"/>
          <p:nvPr/>
        </p:nvSpPr>
        <p:spPr>
          <a:xfrm>
            <a:off x="1537338" y="3260943"/>
            <a:ext cx="21986995" cy="1570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300"/>
            </a:lvl1pPr>
          </a:lstStyle>
          <a:p>
            <a:pPr algn="l"/>
            <a:r>
              <a:rPr lang="ja-JP" altLang="en-US" dirty="0">
                <a:latin typeface="Hiragino Maru Gothic ProN W4" panose="020F0400000000000000" pitchFamily="34" charset="-128"/>
                <a:ea typeface="Hiragino Maru Gothic ProN W4" panose="020F0400000000000000" pitchFamily="34" charset="-128"/>
              </a:rPr>
              <a:t>データ拡張：学習用のデータを加工して擬似的にデータ量を増やす手法</a:t>
            </a:r>
            <a:endParaRPr lang="en-US" altLang="ja-JP" dirty="0">
              <a:latin typeface="Hiragino Maru Gothic ProN W4" panose="020F0400000000000000" pitchFamily="34" charset="-128"/>
              <a:ea typeface="Hiragino Maru Gothic ProN W4" panose="020F0400000000000000" pitchFamily="34" charset="-128"/>
            </a:endParaRPr>
          </a:p>
          <a:p>
            <a:pPr algn="l"/>
            <a:r>
              <a:rPr lang="en-US" dirty="0">
                <a:latin typeface="Hiragino Maru Gothic ProN W4" panose="020F0400000000000000" pitchFamily="34" charset="-128"/>
                <a:ea typeface="Hiragino Maru Gothic ProN W4" panose="020F0400000000000000" pitchFamily="34" charset="-128"/>
              </a:rPr>
              <a:t> 　</a:t>
            </a:r>
            <a:r>
              <a:rPr lang="ja-JP" altLang="en-US" dirty="0">
                <a:latin typeface="Hiragino Maru Gothic ProN W4" panose="020F0400000000000000" pitchFamily="34" charset="-128"/>
                <a:ea typeface="Hiragino Maru Gothic ProN W4" panose="020F0400000000000000" pitchFamily="34" charset="-128"/>
              </a:rPr>
              <a:t>　　　　　精度向上や過学習の防止が目的</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64799EE4-2B2E-6F57-BBAE-2309A5A5A731}"/>
              </a:ext>
            </a:extLst>
          </p:cNvPr>
          <p:cNvSpPr txBox="1"/>
          <p:nvPr/>
        </p:nvSpPr>
        <p:spPr>
          <a:xfrm>
            <a:off x="2174583" y="6023924"/>
            <a:ext cx="21986995" cy="2304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300"/>
            </a:lvl1pPr>
          </a:lstStyle>
          <a:p>
            <a:pPr algn="l"/>
            <a:r>
              <a:rPr lang="ja-JP" altLang="en-US" dirty="0">
                <a:latin typeface="Hiragino Maru Gothic ProN W4" panose="020F0400000000000000" pitchFamily="34" charset="-128"/>
                <a:ea typeface="Hiragino Maru Gothic ProN W4" panose="020F0400000000000000" pitchFamily="34" charset="-128"/>
              </a:rPr>
              <a:t>いいモデルを作ることと同じぐらいデータ量が多いことは重要</a:t>
            </a:r>
            <a:endParaRPr lang="en-US" altLang="ja-JP" dirty="0">
              <a:latin typeface="Hiragino Maru Gothic ProN W4" panose="020F0400000000000000" pitchFamily="34" charset="-128"/>
              <a:ea typeface="Hiragino Maru Gothic ProN W4" panose="020F0400000000000000" pitchFamily="34" charset="-128"/>
            </a:endParaRPr>
          </a:p>
          <a:p>
            <a:pPr algn="l"/>
            <a:r>
              <a:rPr lang="en-US" dirty="0">
                <a:latin typeface="Hiragino Maru Gothic ProN W4" panose="020F0400000000000000" pitchFamily="34" charset="-128"/>
                <a:ea typeface="Hiragino Maru Gothic ProN W4" panose="020F0400000000000000" pitchFamily="34" charset="-128"/>
              </a:rPr>
              <a:t>データが少ないと正しく学習出来ない(過学習の原因にもなる)</a:t>
            </a:r>
          </a:p>
          <a:p>
            <a:pPr algn="l"/>
            <a:r>
              <a:rPr lang="en-US" dirty="0">
                <a:latin typeface="Hiragino Maru Gothic ProN W4" panose="020F0400000000000000" pitchFamily="34" charset="-128"/>
                <a:ea typeface="Hiragino Maru Gothic ProN W4" panose="020F0400000000000000" pitchFamily="34" charset="-128"/>
              </a:rPr>
              <a:t>医療データなど、実際には多くのデータが手に入らないことも多い</a:t>
            </a:r>
            <a:endParaRPr dirty="0">
              <a:latin typeface="Hiragino Maru Gothic ProN W4" panose="020F0400000000000000" pitchFamily="34" charset="-128"/>
              <a:ea typeface="Hiragino Maru Gothic ProN W4" panose="020F0400000000000000" pitchFamily="34" charset="-128"/>
            </a:endParaRPr>
          </a:p>
        </p:txBody>
      </p:sp>
      <p:sp>
        <p:nvSpPr>
          <p:cNvPr id="3" name="入力データの周りを0で埋めてサイズを同じにする">
            <a:extLst>
              <a:ext uri="{FF2B5EF4-FFF2-40B4-BE49-F238E27FC236}">
                <a16:creationId xmlns:a16="http://schemas.microsoft.com/office/drawing/2014/main" id="{2FD61BD6-58A8-5854-88D1-D45C6009033E}"/>
              </a:ext>
            </a:extLst>
          </p:cNvPr>
          <p:cNvSpPr txBox="1"/>
          <p:nvPr/>
        </p:nvSpPr>
        <p:spPr>
          <a:xfrm>
            <a:off x="1814429" y="10707639"/>
            <a:ext cx="21986995"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kerasにはデータ拡張のための関数が用意されている</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84323569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10DD3245-BE26-4018-A9D5-884BDDD1F63C}"/>
              </a:ext>
            </a:extLst>
          </p:cNvPr>
          <p:cNvSpPr/>
          <p:nvPr/>
        </p:nvSpPr>
        <p:spPr>
          <a:xfrm>
            <a:off x="704850" y="1327254"/>
            <a:ext cx="22349114" cy="2086725"/>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テキスト ボックス 6">
            <a:extLst>
              <a:ext uri="{FF2B5EF4-FFF2-40B4-BE49-F238E27FC236}">
                <a16:creationId xmlns:a16="http://schemas.microsoft.com/office/drawing/2014/main" id="{180316DC-AF71-4023-88DE-0C279F23470B}"/>
              </a:ext>
            </a:extLst>
          </p:cNvPr>
          <p:cNvSpPr txBox="1"/>
          <p:nvPr/>
        </p:nvSpPr>
        <p:spPr>
          <a:xfrm>
            <a:off x="2339340" y="1655726"/>
            <a:ext cx="20924520" cy="20867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from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keras.datasets</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import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fashion_mnist</a:t>
            </a:r>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x_train</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y_train</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x_test</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y_test</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fashion_mnist.load_data</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3" name="入力データの周りを0で埋めてサイズを同じにする">
            <a:extLst>
              <a:ext uri="{FF2B5EF4-FFF2-40B4-BE49-F238E27FC236}">
                <a16:creationId xmlns:a16="http://schemas.microsoft.com/office/drawing/2014/main" id="{6038E3A7-51EA-248C-1DBD-8B25D3FBD7D7}"/>
              </a:ext>
            </a:extLst>
          </p:cNvPr>
          <p:cNvSpPr txBox="1"/>
          <p:nvPr/>
        </p:nvSpPr>
        <p:spPr>
          <a:xfrm>
            <a:off x="7880048" y="270461"/>
            <a:ext cx="8051884"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fashion_mnist</a:t>
            </a:r>
            <a:r>
              <a:rPr lang="ja-JP" altLang="en-US" dirty="0">
                <a:latin typeface="Hiragino Maru Gothic ProN W4" panose="020F0400000000000000" pitchFamily="34" charset="-128"/>
                <a:ea typeface="Hiragino Maru Gothic ProN W4" panose="020F0400000000000000" pitchFamily="34" charset="-128"/>
              </a:rPr>
              <a:t>の読み込み</a:t>
            </a:r>
            <a:endParaRPr dirty="0">
              <a:latin typeface="Hiragino Maru Gothic ProN W4" panose="020F0400000000000000" pitchFamily="34" charset="-128"/>
              <a:ea typeface="Hiragino Maru Gothic ProN W4" panose="020F0400000000000000" pitchFamily="34" charset="-128"/>
            </a:endParaRPr>
          </a:p>
        </p:txBody>
      </p:sp>
      <p:pic>
        <p:nvPicPr>
          <p:cNvPr id="12" name="図 11" descr="テキスト&#10;&#10;自動的に生成された説明">
            <a:extLst>
              <a:ext uri="{FF2B5EF4-FFF2-40B4-BE49-F238E27FC236}">
                <a16:creationId xmlns:a16="http://schemas.microsoft.com/office/drawing/2014/main" id="{94758C5F-7A2F-EE5F-DD35-ACDA8C3A2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725" y="3742451"/>
            <a:ext cx="16116549" cy="9117515"/>
          </a:xfrm>
          <a:prstGeom prst="rect">
            <a:avLst/>
          </a:prstGeom>
          <a:ln>
            <a:solidFill>
              <a:schemeClr val="tx1"/>
            </a:solidFill>
          </a:ln>
        </p:spPr>
      </p:pic>
    </p:spTree>
    <p:extLst>
      <p:ext uri="{BB962C8B-B14F-4D97-AF65-F5344CB8AC3E}">
        <p14:creationId xmlns:p14="http://schemas.microsoft.com/office/powerpoint/2010/main" val="386853127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10DD3245-BE26-4018-A9D5-884BDDD1F63C}"/>
              </a:ext>
            </a:extLst>
          </p:cNvPr>
          <p:cNvSpPr/>
          <p:nvPr/>
        </p:nvSpPr>
        <p:spPr>
          <a:xfrm>
            <a:off x="704850" y="1327254"/>
            <a:ext cx="22349114" cy="2086725"/>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テキスト ボックス 6">
            <a:extLst>
              <a:ext uri="{FF2B5EF4-FFF2-40B4-BE49-F238E27FC236}">
                <a16:creationId xmlns:a16="http://schemas.microsoft.com/office/drawing/2014/main" id="{180316DC-AF71-4023-88DE-0C279F23470B}"/>
              </a:ext>
            </a:extLst>
          </p:cNvPr>
          <p:cNvSpPr txBox="1"/>
          <p:nvPr/>
        </p:nvSpPr>
        <p:spPr>
          <a:xfrm>
            <a:off x="2339340" y="1655726"/>
            <a:ext cx="20924520" cy="20867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from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keras.datasets</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import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fashion_mnist</a:t>
            </a:r>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x_train</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y_train</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x_test</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y_test</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fashion_mnist.load_data</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3" name="入力データの周りを0で埋めてサイズを同じにする">
            <a:extLst>
              <a:ext uri="{FF2B5EF4-FFF2-40B4-BE49-F238E27FC236}">
                <a16:creationId xmlns:a16="http://schemas.microsoft.com/office/drawing/2014/main" id="{6038E3A7-51EA-248C-1DBD-8B25D3FBD7D7}"/>
              </a:ext>
            </a:extLst>
          </p:cNvPr>
          <p:cNvSpPr txBox="1"/>
          <p:nvPr/>
        </p:nvSpPr>
        <p:spPr>
          <a:xfrm>
            <a:off x="7880048" y="270461"/>
            <a:ext cx="8051884"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fashion_mnist</a:t>
            </a:r>
            <a:r>
              <a:rPr lang="ja-JP" altLang="en-US" dirty="0">
                <a:latin typeface="Hiragino Maru Gothic ProN W4" panose="020F0400000000000000" pitchFamily="34" charset="-128"/>
                <a:ea typeface="Hiragino Maru Gothic ProN W4" panose="020F0400000000000000" pitchFamily="34" charset="-128"/>
              </a:rPr>
              <a:t>の読み込み</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79B3583C-924A-D149-437D-DADE0A27DBC8}"/>
              </a:ext>
            </a:extLst>
          </p:cNvPr>
          <p:cNvSpPr txBox="1"/>
          <p:nvPr/>
        </p:nvSpPr>
        <p:spPr>
          <a:xfrm>
            <a:off x="7161777" y="3850505"/>
            <a:ext cx="9435275"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CNN</a:t>
            </a:r>
            <a:r>
              <a:rPr lang="ja-JP" altLang="en-US" dirty="0">
                <a:latin typeface="Hiragino Maru Gothic ProN W4" panose="020F0400000000000000" pitchFamily="34" charset="-128"/>
                <a:ea typeface="Hiragino Maru Gothic ProN W4" panose="020F0400000000000000" pitchFamily="34" charset="-128"/>
              </a:rPr>
              <a:t>の時と同じように前処理</a:t>
            </a:r>
            <a:endParaRPr dirty="0">
              <a:latin typeface="Hiragino Maru Gothic ProN W4" panose="020F0400000000000000" pitchFamily="34" charset="-128"/>
              <a:ea typeface="Hiragino Maru Gothic ProN W4" panose="020F0400000000000000" pitchFamily="34" charset="-128"/>
            </a:endParaRPr>
          </a:p>
        </p:txBody>
      </p:sp>
      <p:sp>
        <p:nvSpPr>
          <p:cNvPr id="4" name="四角形: 角を丸くする 8">
            <a:extLst>
              <a:ext uri="{FF2B5EF4-FFF2-40B4-BE49-F238E27FC236}">
                <a16:creationId xmlns:a16="http://schemas.microsoft.com/office/drawing/2014/main" id="{6CD0B8A1-EB3C-02CB-C539-79E39118B7D7}"/>
              </a:ext>
            </a:extLst>
          </p:cNvPr>
          <p:cNvSpPr/>
          <p:nvPr/>
        </p:nvSpPr>
        <p:spPr>
          <a:xfrm>
            <a:off x="704850" y="512771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 name="テキスト ボックス 5">
            <a:extLst>
              <a:ext uri="{FF2B5EF4-FFF2-40B4-BE49-F238E27FC236}">
                <a16:creationId xmlns:a16="http://schemas.microsoft.com/office/drawing/2014/main" id="{4286EB27-D182-452E-857C-29067086CB90}"/>
              </a:ext>
            </a:extLst>
          </p:cNvPr>
          <p:cNvSpPr txBox="1"/>
          <p:nvPr/>
        </p:nvSpPr>
        <p:spPr>
          <a:xfrm>
            <a:off x="2971800" y="5456188"/>
            <a:ext cx="18173700"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 altLang="ja-JP" sz="4800">
                <a:solidFill>
                  <a:schemeClr val="bg1"/>
                </a:solidFill>
                <a:latin typeface="Hiragino Maru Gothic ProN W4" panose="020F0400000000000000" pitchFamily="34" charset="-128"/>
                <a:ea typeface="Hiragino Maru Gothic ProN W4" panose="020F0400000000000000" pitchFamily="34" charset="-128"/>
              </a:rPr>
              <a:t>x_train = x_train.reshape(x_train.shape[0],28,28,1)/255</a:t>
            </a:r>
          </a:p>
          <a:p>
            <a:pPr algn="l"/>
            <a:r>
              <a:rPr lang="en" altLang="ja-JP" sz="4800">
                <a:solidFill>
                  <a:schemeClr val="bg1"/>
                </a:solidFill>
                <a:latin typeface="Hiragino Maru Gothic ProN W4" panose="020F0400000000000000" pitchFamily="34" charset="-128"/>
                <a:ea typeface="Hiragino Maru Gothic ProN W4" panose="020F0400000000000000" pitchFamily="34" charset="-128"/>
              </a:rPr>
              <a:t>x_test = x_test.reshape(x_test.shape[0],28,28,1)/255</a:t>
            </a:r>
          </a:p>
          <a:p>
            <a:pPr algn="l"/>
            <a:r>
              <a:rPr lang="en" altLang="ja-JP" sz="4800">
                <a:solidFill>
                  <a:schemeClr val="bg1"/>
                </a:solidFill>
                <a:latin typeface="Hiragino Maru Gothic ProN W4" panose="020F0400000000000000" pitchFamily="34" charset="-128"/>
                <a:ea typeface="Hiragino Maru Gothic ProN W4" panose="020F0400000000000000" pitchFamily="34" charset="-128"/>
              </a:rPr>
              <a:t>from keras.utils import to_categorical</a:t>
            </a:r>
          </a:p>
          <a:p>
            <a:pPr algn="l"/>
            <a:r>
              <a:rPr lang="en" altLang="ja-JP" sz="4800">
                <a:solidFill>
                  <a:schemeClr val="bg1"/>
                </a:solidFill>
                <a:latin typeface="Hiragino Maru Gothic ProN W4" panose="020F0400000000000000" pitchFamily="34" charset="-128"/>
                <a:ea typeface="Hiragino Maru Gothic ProN W4" panose="020F0400000000000000" pitchFamily="34" charset="-128"/>
              </a:rPr>
              <a:t>y_train = to_categorical(y_train,10)</a:t>
            </a:r>
          </a:p>
          <a:p>
            <a:pPr algn="l"/>
            <a:r>
              <a:rPr lang="en" altLang="ja-JP" sz="4800">
                <a:solidFill>
                  <a:schemeClr val="bg1"/>
                </a:solidFill>
                <a:latin typeface="Hiragino Maru Gothic ProN W4" panose="020F0400000000000000" pitchFamily="34" charset="-128"/>
                <a:ea typeface="Hiragino Maru Gothic ProN W4" panose="020F0400000000000000" pitchFamily="34" charset="-128"/>
              </a:rPr>
              <a:t>y_test = to_categorical(y_test,10)</a:t>
            </a:r>
          </a:p>
        </p:txBody>
      </p:sp>
      <p:sp>
        <p:nvSpPr>
          <p:cNvPr id="8" name="入力データの周りを0で埋めてサイズを同じにする">
            <a:extLst>
              <a:ext uri="{FF2B5EF4-FFF2-40B4-BE49-F238E27FC236}">
                <a16:creationId xmlns:a16="http://schemas.microsoft.com/office/drawing/2014/main" id="{B6D21424-5580-C78C-C178-ADD72F8A4D8B}"/>
              </a:ext>
            </a:extLst>
          </p:cNvPr>
          <p:cNvSpPr txBox="1"/>
          <p:nvPr/>
        </p:nvSpPr>
        <p:spPr>
          <a:xfrm>
            <a:off x="2272610" y="9649404"/>
            <a:ext cx="19019630" cy="850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 altLang="ja-JP" sz="5400">
                <a:solidFill>
                  <a:schemeClr val="tx1"/>
                </a:solidFill>
                <a:latin typeface="Hiragino Maru Gothic ProN W4" panose="020F0400000000000000" pitchFamily="34" charset="-128"/>
                <a:ea typeface="Hiragino Maru Gothic ProN W4" panose="020F0400000000000000" pitchFamily="34" charset="-128"/>
              </a:rPr>
              <a:t>x_train = x_train.reshape(x_train.shape[0],28,28,1)/255</a:t>
            </a:r>
          </a:p>
        </p:txBody>
      </p:sp>
      <p:sp>
        <p:nvSpPr>
          <p:cNvPr id="10" name="入力データの周りを0で埋めてサイズを同じにする">
            <a:extLst>
              <a:ext uri="{FF2B5EF4-FFF2-40B4-BE49-F238E27FC236}">
                <a16:creationId xmlns:a16="http://schemas.microsoft.com/office/drawing/2014/main" id="{31088ADB-481F-EFB1-CEFC-9C129281BAD6}"/>
              </a:ext>
            </a:extLst>
          </p:cNvPr>
          <p:cNvSpPr txBox="1"/>
          <p:nvPr/>
        </p:nvSpPr>
        <p:spPr>
          <a:xfrm>
            <a:off x="2272610" y="11847153"/>
            <a:ext cx="17334874" cy="1598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 altLang="ja-JP" sz="5400">
                <a:solidFill>
                  <a:schemeClr val="tx1"/>
                </a:solidFill>
                <a:latin typeface="Hiragino Maru Gothic ProN W4" panose="020F0400000000000000" pitchFamily="34" charset="-128"/>
                <a:ea typeface="Hiragino Maru Gothic ProN W4" panose="020F0400000000000000" pitchFamily="34" charset="-128"/>
              </a:rPr>
              <a:t>x_train = x_train.reshape(x_train.shape[0],28,28,1)</a:t>
            </a:r>
          </a:p>
          <a:p>
            <a:pPr algn="l"/>
            <a:r>
              <a:rPr lang="en" altLang="ja-JP" sz="5400">
                <a:solidFill>
                  <a:schemeClr val="tx1"/>
                </a:solidFill>
                <a:latin typeface="Hiragino Maru Gothic ProN W4" panose="020F0400000000000000" pitchFamily="34" charset="-128"/>
                <a:ea typeface="Hiragino Maru Gothic ProN W4" panose="020F0400000000000000" pitchFamily="34" charset="-128"/>
              </a:rPr>
              <a:t>x_train = x_train/255</a:t>
            </a:r>
          </a:p>
        </p:txBody>
      </p:sp>
      <p:sp>
        <p:nvSpPr>
          <p:cNvPr id="11" name="入力データの周りを0で埋めてサイズを同じにする">
            <a:extLst>
              <a:ext uri="{FF2B5EF4-FFF2-40B4-BE49-F238E27FC236}">
                <a16:creationId xmlns:a16="http://schemas.microsoft.com/office/drawing/2014/main" id="{8B8C0313-8D23-9FE4-A4DE-84E5E6272D6D}"/>
              </a:ext>
            </a:extLst>
          </p:cNvPr>
          <p:cNvSpPr txBox="1"/>
          <p:nvPr/>
        </p:nvSpPr>
        <p:spPr>
          <a:xfrm rot="5400000">
            <a:off x="10851013" y="10665179"/>
            <a:ext cx="634658" cy="1016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300"/>
            </a:lvl1pPr>
          </a:lstStyle>
          <a:p>
            <a:pPr algn="l"/>
            <a:r>
              <a:rPr lang="en" altLang="ja-JP" sz="6600">
                <a:solidFill>
                  <a:schemeClr val="tx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97421799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180316DC-AF71-4023-88DE-0C279F23470B}"/>
              </a:ext>
            </a:extLst>
          </p:cNvPr>
          <p:cNvSpPr txBox="1"/>
          <p:nvPr/>
        </p:nvSpPr>
        <p:spPr>
          <a:xfrm>
            <a:off x="2339340" y="1655726"/>
            <a:ext cx="20924520" cy="20867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from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keras.datasets</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import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fashion_mnist</a:t>
            </a:r>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x_train</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y_train</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x_test</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y_test</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fashion_mnist.load_data</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2" name="四角形: 角を丸くする 8">
            <a:extLst>
              <a:ext uri="{FF2B5EF4-FFF2-40B4-BE49-F238E27FC236}">
                <a16:creationId xmlns:a16="http://schemas.microsoft.com/office/drawing/2014/main" id="{961E4A9F-689E-A396-8DAB-E9B2A0CBC381}"/>
              </a:ext>
            </a:extLst>
          </p:cNvPr>
          <p:cNvSpPr/>
          <p:nvPr/>
        </p:nvSpPr>
        <p:spPr>
          <a:xfrm>
            <a:off x="704849" y="1900584"/>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39339" y="2229056"/>
            <a:ext cx="19772515" cy="40811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range(0,5):</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plt.subplot(1,5,i+1)</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plt.imshow(x_test[i],’gray’)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5" name="入力データの周りを0で埋めてサイズを同じにする">
            <a:extLst>
              <a:ext uri="{FF2B5EF4-FFF2-40B4-BE49-F238E27FC236}">
                <a16:creationId xmlns:a16="http://schemas.microsoft.com/office/drawing/2014/main" id="{0698CD65-96F6-BC07-BB88-E2F3B323F73D}"/>
              </a:ext>
            </a:extLst>
          </p:cNvPr>
          <p:cNvSpPr txBox="1"/>
          <p:nvPr/>
        </p:nvSpPr>
        <p:spPr>
          <a:xfrm>
            <a:off x="9045380" y="398895"/>
            <a:ext cx="547408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画像を</a:t>
            </a:r>
            <a:r>
              <a:rPr lang="en-US" altLang="ja-JP" dirty="0">
                <a:latin typeface="Hiragino Maru Gothic ProN W4" panose="020F0400000000000000" pitchFamily="34" charset="-128"/>
                <a:ea typeface="Hiragino Maru Gothic ProN W4" panose="020F0400000000000000" pitchFamily="34" charset="-128"/>
              </a:rPr>
              <a:t>5</a:t>
            </a:r>
            <a:r>
              <a:rPr lang="ja-JP" altLang="en-US" dirty="0">
                <a:latin typeface="Hiragino Maru Gothic ProN W4" panose="020F0400000000000000" pitchFamily="34" charset="-128"/>
                <a:ea typeface="Hiragino Maru Gothic ProN W4" panose="020F0400000000000000" pitchFamily="34" charset="-128"/>
              </a:rPr>
              <a:t>枚表示</a:t>
            </a:r>
            <a:endParaRPr dirty="0">
              <a:latin typeface="Hiragino Maru Gothic ProN W4" panose="020F0400000000000000" pitchFamily="34" charset="-128"/>
              <a:ea typeface="Hiragino Maru Gothic ProN W4" panose="020F0400000000000000" pitchFamily="34" charset="-128"/>
            </a:endParaRPr>
          </a:p>
        </p:txBody>
      </p:sp>
      <p:pic>
        <p:nvPicPr>
          <p:cNvPr id="8" name="図 7" descr="ダイアグラム&#10;&#10;自動的に生成された説明">
            <a:extLst>
              <a:ext uri="{FF2B5EF4-FFF2-40B4-BE49-F238E27FC236}">
                <a16:creationId xmlns:a16="http://schemas.microsoft.com/office/drawing/2014/main" id="{9C1B1A76-D1AB-301D-F320-5668F6F18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331" y="7190218"/>
            <a:ext cx="16275797" cy="3978143"/>
          </a:xfrm>
          <a:prstGeom prst="rect">
            <a:avLst/>
          </a:prstGeom>
        </p:spPr>
      </p:pic>
      <p:sp>
        <p:nvSpPr>
          <p:cNvPr id="3" name="入力データの周りを0で埋めてサイズを同じにする">
            <a:extLst>
              <a:ext uri="{FF2B5EF4-FFF2-40B4-BE49-F238E27FC236}">
                <a16:creationId xmlns:a16="http://schemas.microsoft.com/office/drawing/2014/main" id="{1A00BD08-A716-4AC2-B180-7094C795FD36}"/>
              </a:ext>
            </a:extLst>
          </p:cNvPr>
          <p:cNvSpPr txBox="1"/>
          <p:nvPr/>
        </p:nvSpPr>
        <p:spPr>
          <a:xfrm>
            <a:off x="1609304" y="12048406"/>
            <a:ext cx="21144575" cy="1099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300"/>
            </a:lvl1pPr>
          </a:lstStyle>
          <a:p>
            <a:r>
              <a:rPr lang="en-US" altLang="ja-JP" sz="3600" dirty="0">
                <a:latin typeface="Hiragino Maru Gothic ProN W4" panose="020F0400000000000000" pitchFamily="34" charset="-128"/>
                <a:ea typeface="Hiragino Maru Gothic ProN W4" panose="020F0400000000000000" pitchFamily="34" charset="-128"/>
              </a:rPr>
              <a:t>255</a:t>
            </a:r>
            <a:r>
              <a:rPr lang="ja-JP" altLang="en-US" sz="3600" dirty="0">
                <a:latin typeface="Hiragino Maru Gothic ProN W4" panose="020F0400000000000000" pitchFamily="34" charset="-128"/>
                <a:ea typeface="Hiragino Maru Gothic ProN W4" panose="020F0400000000000000" pitchFamily="34" charset="-128"/>
              </a:rPr>
              <a:t>で割っているので各ピクセルは</a:t>
            </a:r>
            <a:r>
              <a:rPr lang="en-US" altLang="ja-JP" sz="3600" dirty="0">
                <a:latin typeface="Hiragino Maru Gothic ProN W4" panose="020F0400000000000000" pitchFamily="34" charset="-128"/>
                <a:ea typeface="Hiragino Maru Gothic ProN W4" panose="020F0400000000000000" pitchFamily="34" charset="-128"/>
              </a:rPr>
              <a:t>0~255</a:t>
            </a:r>
            <a:r>
              <a:rPr lang="ja-JP" altLang="en-US" sz="3600" dirty="0">
                <a:latin typeface="Hiragino Maru Gothic ProN W4" panose="020F0400000000000000" pitchFamily="34" charset="-128"/>
                <a:ea typeface="Hiragino Maru Gothic ProN W4" panose="020F0400000000000000" pitchFamily="34" charset="-128"/>
              </a:rPr>
              <a:t>が</a:t>
            </a:r>
            <a:r>
              <a:rPr lang="en-US" altLang="ja-JP" sz="3600" dirty="0">
                <a:latin typeface="Hiragino Maru Gothic ProN W4" panose="020F0400000000000000" pitchFamily="34" charset="-128"/>
                <a:ea typeface="Hiragino Maru Gothic ProN W4" panose="020F0400000000000000" pitchFamily="34" charset="-128"/>
              </a:rPr>
              <a:t>0~1</a:t>
            </a:r>
            <a:r>
              <a:rPr lang="ja-JP" altLang="en-US" sz="3600" dirty="0">
                <a:latin typeface="Hiragino Maru Gothic ProN W4" panose="020F0400000000000000" pitchFamily="34" charset="-128"/>
                <a:ea typeface="Hiragino Maru Gothic ProN W4" panose="020F0400000000000000" pitchFamily="34" charset="-128"/>
              </a:rPr>
              <a:t>になっているが、</a:t>
            </a:r>
            <a:r>
              <a:rPr lang="en-US" sz="3600" dirty="0">
                <a:latin typeface="Hiragino Maru Gothic ProN W4" panose="020F0400000000000000" pitchFamily="34" charset="-128"/>
                <a:ea typeface="Hiragino Maru Gothic ProN W4" panose="020F0400000000000000" pitchFamily="34" charset="-128"/>
              </a:rPr>
              <a:t>plt.imshow()</a:t>
            </a:r>
            <a:r>
              <a:rPr lang="ja-JP" altLang="en-US" sz="3600" dirty="0">
                <a:latin typeface="Hiragino Maru Gothic ProN W4" panose="020F0400000000000000" pitchFamily="34" charset="-128"/>
                <a:ea typeface="Hiragino Maru Gothic ProN W4" panose="020F0400000000000000" pitchFamily="34" charset="-128"/>
              </a:rPr>
              <a:t>は</a:t>
            </a:r>
            <a:endParaRPr lang="en-US" altLang="ja-JP" sz="3600" dirty="0">
              <a:latin typeface="Hiragino Maru Gothic ProN W4" panose="020F0400000000000000" pitchFamily="34" charset="-128"/>
              <a:ea typeface="Hiragino Maru Gothic ProN W4" panose="020F0400000000000000" pitchFamily="34" charset="-128"/>
            </a:endParaRPr>
          </a:p>
          <a:p>
            <a:r>
              <a:rPr lang="ja-JP" altLang="en-US" sz="3600" dirty="0">
                <a:latin typeface="Hiragino Maru Gothic ProN W4" panose="020F0400000000000000" pitchFamily="34" charset="-128"/>
                <a:ea typeface="Hiragino Maru Gothic ProN W4" panose="020F0400000000000000" pitchFamily="34" charset="-128"/>
              </a:rPr>
              <a:t>データの最小値と最大値を用いて比率に応じたグレースケール</a:t>
            </a:r>
            <a:r>
              <a:rPr lang="en-US" altLang="ja-JP" sz="3600" dirty="0">
                <a:latin typeface="Hiragino Maru Gothic ProN W4" panose="020F0400000000000000" pitchFamily="34" charset="-128"/>
                <a:ea typeface="Hiragino Maru Gothic ProN W4" panose="020F0400000000000000" pitchFamily="34" charset="-128"/>
              </a:rPr>
              <a:t>(</a:t>
            </a:r>
            <a:r>
              <a:rPr lang="ja-JP" altLang="en-US" sz="3600" dirty="0">
                <a:latin typeface="Hiragino Maru Gothic ProN W4" panose="020F0400000000000000" pitchFamily="34" charset="-128"/>
                <a:ea typeface="Hiragino Maru Gothic ProN W4" panose="020F0400000000000000" pitchFamily="34" charset="-128"/>
              </a:rPr>
              <a:t>カラーでも</a:t>
            </a:r>
            <a:r>
              <a:rPr lang="en-US" altLang="ja-JP" sz="3600" dirty="0">
                <a:latin typeface="Hiragino Maru Gothic ProN W4" panose="020F0400000000000000" pitchFamily="34" charset="-128"/>
                <a:ea typeface="Hiragino Maru Gothic ProN W4" panose="020F0400000000000000" pitchFamily="34" charset="-128"/>
              </a:rPr>
              <a:t>)</a:t>
            </a:r>
            <a:r>
              <a:rPr lang="ja-JP" altLang="en-US" sz="3600" dirty="0">
                <a:latin typeface="Hiragino Maru Gothic ProN W4" panose="020F0400000000000000" pitchFamily="34" charset="-128"/>
                <a:ea typeface="Hiragino Maru Gothic ProN W4" panose="020F0400000000000000" pitchFamily="34" charset="-128"/>
              </a:rPr>
              <a:t>に変換して表示してくれる</a:t>
            </a:r>
            <a:endParaRPr sz="36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67371171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404812" y="1527502"/>
            <a:ext cx="21977986" cy="4249097"/>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テキスト ボックス 2">
            <a:extLst>
              <a:ext uri="{FF2B5EF4-FFF2-40B4-BE49-F238E27FC236}">
                <a16:creationId xmlns:a16="http://schemas.microsoft.com/office/drawing/2014/main" id="{D5CE4FF2-8CCC-4BBC-9F8E-B75549E9D42D}"/>
              </a:ext>
            </a:extLst>
          </p:cNvPr>
          <p:cNvSpPr txBox="1"/>
          <p:nvPr/>
        </p:nvSpPr>
        <p:spPr>
          <a:xfrm>
            <a:off x="1203007" y="1820394"/>
            <a:ext cx="21977986" cy="3748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from keras.preprocessing.image import ImageDataGenerator</a:t>
            </a:r>
          </a:p>
          <a:p>
            <a:pPr algn="l"/>
            <a:endParaRPr lang="en-US" altLang="ja-JP" sz="4400" dirty="0">
              <a:solidFill>
                <a:schemeClr val="bg1"/>
              </a:solidFill>
              <a:latin typeface="Hiragino Maru Gothic ProN W4" panose="020F0400000000000000" pitchFamily="34" charset="-128"/>
              <a:ea typeface="Hiragino Maru Gothic ProN W4" panose="020F0400000000000000" pitchFamily="34" charset="-128"/>
            </a:endParaRP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rotation_range = 90</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batch_size=16, shuffle=False)</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9" name="入力データの周りを0で埋めてサイズを同じにする">
            <a:extLst>
              <a:ext uri="{FF2B5EF4-FFF2-40B4-BE49-F238E27FC236}">
                <a16:creationId xmlns:a16="http://schemas.microsoft.com/office/drawing/2014/main" id="{1449D2E5-F849-45DB-98C8-DA8C61830B2C}"/>
              </a:ext>
            </a:extLst>
          </p:cNvPr>
          <p:cNvSpPr txBox="1"/>
          <p:nvPr/>
        </p:nvSpPr>
        <p:spPr>
          <a:xfrm>
            <a:off x="857656" y="6895277"/>
            <a:ext cx="1344598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変数</a:t>
            </a:r>
            <a:r>
              <a:rPr lang="en-US" altLang="ja-JP" dirty="0">
                <a:latin typeface="Hiragino Maru Gothic ProN W4" panose="020F0400000000000000" pitchFamily="34" charset="-128"/>
                <a:ea typeface="Hiragino Maru Gothic ProN W4" panose="020F0400000000000000" pitchFamily="34" charset="-128"/>
              </a:rPr>
              <a:t>1)</a:t>
            </a:r>
            <a:r>
              <a:rPr lang="ja-JP" altLang="en-US" dirty="0">
                <a:latin typeface="Hiragino Maru Gothic ProN W4" panose="020F0400000000000000" pitchFamily="34" charset="-128"/>
                <a:ea typeface="Hiragino Maru Gothic ProN W4" panose="020F0400000000000000" pitchFamily="34" charset="-128"/>
              </a:rPr>
              <a:t> </a:t>
            </a:r>
            <a:r>
              <a:rPr lang="en-US" altLang="ja-JP" dirty="0">
                <a:latin typeface="Hiragino Maru Gothic ProN W4" panose="020F0400000000000000" pitchFamily="34" charset="-128"/>
                <a:ea typeface="Hiragino Maru Gothic ProN W4" panose="020F0400000000000000" pitchFamily="34" charset="-128"/>
              </a:rPr>
              <a:t>= ImageDataGenerator(</a:t>
            </a:r>
            <a:r>
              <a:rPr lang="ja-JP" altLang="en-US" dirty="0">
                <a:latin typeface="Hiragino Maru Gothic ProN W4" panose="020F0400000000000000" pitchFamily="34" charset="-128"/>
                <a:ea typeface="Hiragino Maru Gothic ProN W4" panose="020F0400000000000000" pitchFamily="34" charset="-128"/>
              </a:rPr>
              <a:t>拡張方法</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5EF7D843-5A0A-2C09-C72A-F512717F94AB}"/>
              </a:ext>
            </a:extLst>
          </p:cNvPr>
          <p:cNvSpPr txBox="1"/>
          <p:nvPr/>
        </p:nvSpPr>
        <p:spPr>
          <a:xfrm>
            <a:off x="743352" y="9473052"/>
            <a:ext cx="22897295"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変数</a:t>
            </a:r>
            <a:r>
              <a:rPr lang="en-US" altLang="ja-JP" dirty="0">
                <a:latin typeface="Hiragino Maru Gothic ProN W4" panose="020F0400000000000000" pitchFamily="34" charset="-128"/>
                <a:ea typeface="Hiragino Maru Gothic ProN W4" panose="020F0400000000000000" pitchFamily="34" charset="-128"/>
              </a:rPr>
              <a:t>2)</a:t>
            </a:r>
            <a:r>
              <a:rPr lang="ja-JP" altLang="en-US" dirty="0">
                <a:latin typeface="Hiragino Maru Gothic ProN W4" panose="020F0400000000000000" pitchFamily="34" charset="-128"/>
                <a:ea typeface="Hiragino Maru Gothic ProN W4" panose="020F0400000000000000" pitchFamily="34" charset="-128"/>
              </a:rPr>
              <a:t> </a:t>
            </a:r>
            <a:r>
              <a:rPr lang="en-US" altLang="ja-JP" dirty="0">
                <a:latin typeface="Hiragino Maru Gothic ProN W4" panose="020F0400000000000000" pitchFamily="34" charset="-128"/>
                <a:ea typeface="Hiragino Maru Gothic ProN W4" panose="020F0400000000000000" pitchFamily="34" charset="-128"/>
              </a:rPr>
              <a:t>= (</a:t>
            </a:r>
            <a:r>
              <a:rPr lang="ja-JP" altLang="en-US" dirty="0">
                <a:latin typeface="Hiragino Maru Gothic ProN W4" panose="020F0400000000000000" pitchFamily="34" charset="-128"/>
                <a:ea typeface="Hiragino Maru Gothic ProN W4" panose="020F0400000000000000" pitchFamily="34" charset="-128"/>
              </a:rPr>
              <a:t>変数</a:t>
            </a:r>
            <a:r>
              <a:rPr lang="en-US" altLang="ja-JP" dirty="0">
                <a:latin typeface="Hiragino Maru Gothic ProN W4" panose="020F0400000000000000" pitchFamily="34" charset="-128"/>
                <a:ea typeface="Hiragino Maru Gothic ProN W4" panose="020F0400000000000000" pitchFamily="34" charset="-128"/>
              </a:rPr>
              <a:t>1).flow(</a:t>
            </a:r>
            <a:r>
              <a:rPr lang="ja-JP" altLang="en-US" dirty="0">
                <a:latin typeface="Hiragino Maru Gothic ProN W4" panose="020F0400000000000000" pitchFamily="34" charset="-128"/>
                <a:ea typeface="Hiragino Maru Gothic ProN W4" panose="020F0400000000000000" pitchFamily="34" charset="-128"/>
              </a:rPr>
              <a:t>学習用データ</a:t>
            </a:r>
            <a:r>
              <a:rPr lang="en-US" altLang="ja-JP" dirty="0">
                <a:latin typeface="Hiragino Maru Gothic ProN W4" panose="020F0400000000000000" pitchFamily="34" charset="-128"/>
                <a:ea typeface="Hiragino Maru Gothic ProN W4" panose="020F0400000000000000" pitchFamily="34" charset="-128"/>
              </a:rPr>
              <a:t>, </a:t>
            </a:r>
            <a:r>
              <a:rPr lang="ja-JP" altLang="en-US" dirty="0">
                <a:latin typeface="Hiragino Maru Gothic ProN W4" panose="020F0400000000000000" pitchFamily="34" charset="-128"/>
                <a:ea typeface="Hiragino Maru Gothic ProN W4" panose="020F0400000000000000" pitchFamily="34" charset="-128"/>
              </a:rPr>
              <a:t>学習用ラベル</a:t>
            </a:r>
            <a:r>
              <a:rPr lang="en-US" altLang="ja-JP" dirty="0">
                <a:latin typeface="Hiragino Maru Gothic ProN W4" panose="020F0400000000000000" pitchFamily="34" charset="-128"/>
                <a:ea typeface="Hiragino Maru Gothic ProN W4" panose="020F0400000000000000" pitchFamily="34" charset="-128"/>
              </a:rPr>
              <a:t>, batch_size, shuffle)</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F3359ACC-8A1B-9F90-E4A0-BDD97BB00F1B}"/>
              </a:ext>
            </a:extLst>
          </p:cNvPr>
          <p:cNvSpPr txBox="1"/>
          <p:nvPr/>
        </p:nvSpPr>
        <p:spPr>
          <a:xfrm>
            <a:off x="3163576" y="8044610"/>
            <a:ext cx="18285455"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rotation_range=90</a:t>
            </a:r>
            <a:r>
              <a:rPr lang="ja-JP" altLang="en-US" dirty="0">
                <a:latin typeface="Hiragino Maru Gothic ProN W4" panose="020F0400000000000000" pitchFamily="34" charset="-128"/>
                <a:ea typeface="Hiragino Maru Gothic ProN W4" panose="020F0400000000000000" pitchFamily="34" charset="-128"/>
              </a:rPr>
              <a:t>　← ランダムに</a:t>
            </a:r>
            <a:r>
              <a:rPr lang="en-US" altLang="ja-JP" dirty="0">
                <a:latin typeface="Hiragino Maru Gothic ProN W4" panose="020F0400000000000000" pitchFamily="34" charset="-128"/>
                <a:ea typeface="Hiragino Maru Gothic ProN W4" panose="020F0400000000000000" pitchFamily="34" charset="-128"/>
              </a:rPr>
              <a:t>90</a:t>
            </a:r>
            <a:r>
              <a:rPr lang="ja-JP" altLang="en-US" dirty="0">
                <a:latin typeface="Hiragino Maru Gothic ProN W4" panose="020F0400000000000000" pitchFamily="34" charset="-128"/>
                <a:ea typeface="Hiragino Maru Gothic ProN W4" panose="020F0400000000000000" pitchFamily="34" charset="-128"/>
              </a:rPr>
              <a:t>度以内の回転をする</a:t>
            </a:r>
            <a:endParaRPr dirty="0">
              <a:latin typeface="Hiragino Maru Gothic ProN W4" panose="020F0400000000000000" pitchFamily="34" charset="-128"/>
              <a:ea typeface="Hiragino Maru Gothic ProN W4" panose="020F0400000000000000" pitchFamily="34" charset="-128"/>
            </a:endParaRPr>
          </a:p>
        </p:txBody>
      </p:sp>
      <p:sp>
        <p:nvSpPr>
          <p:cNvPr id="10" name="入力データの周りを0で埋めてサイズを同じにする">
            <a:extLst>
              <a:ext uri="{FF2B5EF4-FFF2-40B4-BE49-F238E27FC236}">
                <a16:creationId xmlns:a16="http://schemas.microsoft.com/office/drawing/2014/main" id="{14E28496-AAC8-F2F0-E112-1CC09E2178FF}"/>
              </a:ext>
            </a:extLst>
          </p:cNvPr>
          <p:cNvSpPr txBox="1"/>
          <p:nvPr/>
        </p:nvSpPr>
        <p:spPr>
          <a:xfrm>
            <a:off x="4427559" y="10799216"/>
            <a:ext cx="1575751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枚ずつ拡張データを生成する</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シャッフルしない</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6999943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857656" y="1664436"/>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テキスト ボックス 2">
            <a:extLst>
              <a:ext uri="{FF2B5EF4-FFF2-40B4-BE49-F238E27FC236}">
                <a16:creationId xmlns:a16="http://schemas.microsoft.com/office/drawing/2014/main" id="{D5CE4FF2-8CCC-4BBC-9F8E-B75549E9D42D}"/>
              </a:ext>
            </a:extLst>
          </p:cNvPr>
          <p:cNvSpPr txBox="1"/>
          <p:nvPr/>
        </p:nvSpPr>
        <p:spPr>
          <a:xfrm>
            <a:off x="1203007" y="1820394"/>
            <a:ext cx="21977986"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len(g)</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9" name="入力データの周りを0で埋めてサイズを同じにする">
            <a:extLst>
              <a:ext uri="{FF2B5EF4-FFF2-40B4-BE49-F238E27FC236}">
                <a16:creationId xmlns:a16="http://schemas.microsoft.com/office/drawing/2014/main" id="{1449D2E5-F849-45DB-98C8-DA8C61830B2C}"/>
              </a:ext>
            </a:extLst>
          </p:cNvPr>
          <p:cNvSpPr txBox="1"/>
          <p:nvPr/>
        </p:nvSpPr>
        <p:spPr>
          <a:xfrm>
            <a:off x="5590367" y="1841444"/>
            <a:ext cx="1872307"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3750</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5EF7D843-5A0A-2C09-C72A-F512717F94AB}"/>
              </a:ext>
            </a:extLst>
          </p:cNvPr>
          <p:cNvSpPr txBox="1"/>
          <p:nvPr/>
        </p:nvSpPr>
        <p:spPr>
          <a:xfrm>
            <a:off x="7552580" y="3424552"/>
            <a:ext cx="7050007"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g</a:t>
            </a:r>
            <a:r>
              <a:rPr lang="ja-JP" altLang="en-US" dirty="0">
                <a:latin typeface="Hiragino Maru Gothic ProN W4" panose="020F0400000000000000" pitchFamily="34" charset="-128"/>
                <a:ea typeface="Hiragino Maru Gothic ProN W4" panose="020F0400000000000000" pitchFamily="34" charset="-128"/>
              </a:rPr>
              <a:t>は要素が</a:t>
            </a:r>
            <a:r>
              <a:rPr lang="en-US" altLang="ja-JP" dirty="0">
                <a:latin typeface="Hiragino Maru Gothic ProN W4" panose="020F0400000000000000" pitchFamily="34" charset="-128"/>
                <a:ea typeface="Hiragino Maru Gothic ProN W4" panose="020F0400000000000000" pitchFamily="34" charset="-128"/>
              </a:rPr>
              <a:t>3750</a:t>
            </a:r>
            <a:r>
              <a:rPr lang="ja-JP" altLang="en-US" dirty="0">
                <a:latin typeface="Hiragino Maru Gothic ProN W4" panose="020F0400000000000000" pitchFamily="34" charset="-128"/>
                <a:ea typeface="Hiragino Maru Gothic ProN W4" panose="020F0400000000000000" pitchFamily="34" charset="-128"/>
              </a:rPr>
              <a:t>個ある</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E323F73A-6626-8CEA-404B-8E9CB7F991CA}"/>
              </a:ext>
            </a:extLst>
          </p:cNvPr>
          <p:cNvSpPr txBox="1"/>
          <p:nvPr/>
        </p:nvSpPr>
        <p:spPr>
          <a:xfrm>
            <a:off x="9293740" y="1822420"/>
            <a:ext cx="401872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(60000/16)</a:t>
            </a:r>
            <a:endParaRPr dirty="0">
              <a:latin typeface="Hiragino Maru Gothic ProN W4" panose="020F0400000000000000" pitchFamily="34" charset="-128"/>
              <a:ea typeface="Hiragino Maru Gothic ProN W4" panose="020F0400000000000000" pitchFamily="34" charset="-128"/>
            </a:endParaRPr>
          </a:p>
        </p:txBody>
      </p:sp>
      <p:pic>
        <p:nvPicPr>
          <p:cNvPr id="7" name="図 6" descr="テーブル&#10;&#10;自動的に生成された説明">
            <a:extLst>
              <a:ext uri="{FF2B5EF4-FFF2-40B4-BE49-F238E27FC236}">
                <a16:creationId xmlns:a16="http://schemas.microsoft.com/office/drawing/2014/main" id="{9C5C38C9-658E-D660-3D4C-D509C9F31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504" y="4892214"/>
            <a:ext cx="4927600" cy="8420100"/>
          </a:xfrm>
          <a:prstGeom prst="rect">
            <a:avLst/>
          </a:prstGeom>
        </p:spPr>
      </p:pic>
      <p:pic>
        <p:nvPicPr>
          <p:cNvPr id="13" name="図 12" descr="背景パターン&#10;&#10;自動的に生成された説明">
            <a:extLst>
              <a:ext uri="{FF2B5EF4-FFF2-40B4-BE49-F238E27FC236}">
                <a16:creationId xmlns:a16="http://schemas.microsoft.com/office/drawing/2014/main" id="{905DE280-A9CF-7B05-2076-755C1E5D2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8708" y="4892214"/>
            <a:ext cx="13275292" cy="8420099"/>
          </a:xfrm>
          <a:prstGeom prst="rect">
            <a:avLst/>
          </a:prstGeom>
        </p:spPr>
      </p:pic>
      <p:sp>
        <p:nvSpPr>
          <p:cNvPr id="14" name="四角形: 角を丸くする 3">
            <a:extLst>
              <a:ext uri="{FF2B5EF4-FFF2-40B4-BE49-F238E27FC236}">
                <a16:creationId xmlns:a16="http://schemas.microsoft.com/office/drawing/2014/main" id="{5014DB30-D804-E7B6-3800-AA6CB76D2B10}"/>
              </a:ext>
            </a:extLst>
          </p:cNvPr>
          <p:cNvSpPr/>
          <p:nvPr/>
        </p:nvSpPr>
        <p:spPr>
          <a:xfrm>
            <a:off x="857656" y="4690216"/>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DECFCA93-9576-B52B-7901-8C7B41CEB521}"/>
              </a:ext>
            </a:extLst>
          </p:cNvPr>
          <p:cNvSpPr txBox="1"/>
          <p:nvPr/>
        </p:nvSpPr>
        <p:spPr>
          <a:xfrm>
            <a:off x="1203007" y="4846174"/>
            <a:ext cx="2368868"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6" name="入力データの周りを0で埋めてサイズを同じにする">
            <a:extLst>
              <a:ext uri="{FF2B5EF4-FFF2-40B4-BE49-F238E27FC236}">
                <a16:creationId xmlns:a16="http://schemas.microsoft.com/office/drawing/2014/main" id="{21C4D998-F54C-F639-003D-9D18ED54AA7D}"/>
              </a:ext>
            </a:extLst>
          </p:cNvPr>
          <p:cNvSpPr txBox="1"/>
          <p:nvPr/>
        </p:nvSpPr>
        <p:spPr>
          <a:xfrm>
            <a:off x="252505" y="8031162"/>
            <a:ext cx="7300075" cy="1986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en-US" altLang="ja-JP" sz="4800" dirty="0">
                <a:latin typeface="Hiragino Maru Gothic ProN W4" panose="020F0400000000000000" pitchFamily="34" charset="-128"/>
                <a:ea typeface="Hiragino Maru Gothic ProN W4" panose="020F0400000000000000" pitchFamily="34" charset="-128"/>
              </a:rPr>
              <a:t>g[0]</a:t>
            </a:r>
            <a:r>
              <a:rPr lang="ja-JP" altLang="en-US" sz="4800" dirty="0">
                <a:latin typeface="Hiragino Maru Gothic ProN W4" panose="020F0400000000000000" pitchFamily="34" charset="-128"/>
                <a:ea typeface="Hiragino Maru Gothic ProN W4" panose="020F0400000000000000" pitchFamily="34" charset="-128"/>
              </a:rPr>
              <a:t>は要素が</a:t>
            </a:r>
            <a:r>
              <a:rPr lang="en-US" altLang="ja-JP" sz="4800" dirty="0">
                <a:latin typeface="Hiragino Maru Gothic ProN W4" panose="020F0400000000000000" pitchFamily="34" charset="-128"/>
                <a:ea typeface="Hiragino Maru Gothic ProN W4" panose="020F0400000000000000" pitchFamily="34" charset="-128"/>
              </a:rPr>
              <a:t>2</a:t>
            </a:r>
            <a:r>
              <a:rPr lang="ja-JP" altLang="en-US" sz="4800" dirty="0">
                <a:latin typeface="Hiragino Maru Gothic ProN W4" panose="020F0400000000000000" pitchFamily="34" charset="-128"/>
                <a:ea typeface="Hiragino Maru Gothic ProN W4" panose="020F0400000000000000" pitchFamily="34" charset="-128"/>
              </a:rPr>
              <a:t>つ</a:t>
            </a:r>
            <a:endParaRPr lang="en-US" altLang="ja-JP" sz="4800" dirty="0">
              <a:latin typeface="Hiragino Maru Gothic ProN W4" panose="020F0400000000000000" pitchFamily="34" charset="-128"/>
              <a:ea typeface="Hiragino Maru Gothic ProN W4" panose="020F0400000000000000" pitchFamily="34" charset="-128"/>
            </a:endParaRPr>
          </a:p>
          <a:p>
            <a:pPr algn="l"/>
            <a:r>
              <a:rPr lang="en-US" sz="4400" dirty="0">
                <a:latin typeface="Hiragino Maru Gothic ProN W4" panose="020F0400000000000000" pitchFamily="34" charset="-128"/>
                <a:ea typeface="Hiragino Maru Gothic ProN W4" panose="020F0400000000000000" pitchFamily="34" charset="-128"/>
              </a:rPr>
              <a:t>g[0][0]</a:t>
            </a:r>
            <a:r>
              <a:rPr lang="ja-JP" altLang="en-US" sz="4400" dirty="0">
                <a:latin typeface="Hiragino Maru Gothic ProN W4" panose="020F0400000000000000" pitchFamily="34" charset="-128"/>
                <a:ea typeface="Hiragino Maru Gothic ProN W4" panose="020F0400000000000000" pitchFamily="34" charset="-128"/>
              </a:rPr>
              <a:t>が</a:t>
            </a:r>
            <a:r>
              <a:rPr lang="en-US" altLang="ja-JP" sz="4400" dirty="0">
                <a:latin typeface="Hiragino Maru Gothic ProN W4" panose="020F0400000000000000" pitchFamily="34" charset="-128"/>
                <a:ea typeface="Hiragino Maru Gothic ProN W4" panose="020F0400000000000000" pitchFamily="34" charset="-128"/>
              </a:rPr>
              <a:t>16</a:t>
            </a:r>
            <a:r>
              <a:rPr lang="ja-JP" altLang="en-US" sz="4400" dirty="0">
                <a:latin typeface="Hiragino Maru Gothic ProN W4" panose="020F0400000000000000" pitchFamily="34" charset="-128"/>
                <a:ea typeface="Hiragino Maru Gothic ProN W4" panose="020F0400000000000000" pitchFamily="34" charset="-128"/>
              </a:rPr>
              <a:t>個の画像の配列</a:t>
            </a:r>
            <a:endParaRPr lang="en-US" altLang="ja-JP" sz="4400" dirty="0">
              <a:latin typeface="Hiragino Maru Gothic ProN W4" panose="020F0400000000000000" pitchFamily="34" charset="-128"/>
              <a:ea typeface="Hiragino Maru Gothic ProN W4" panose="020F0400000000000000" pitchFamily="34" charset="-128"/>
            </a:endParaRPr>
          </a:p>
          <a:p>
            <a:pPr algn="l"/>
            <a:r>
              <a:rPr lang="en-US" sz="4400" dirty="0">
                <a:latin typeface="Hiragino Maru Gothic ProN W4" panose="020F0400000000000000" pitchFamily="34" charset="-128"/>
                <a:ea typeface="Hiragino Maru Gothic ProN W4" panose="020F0400000000000000" pitchFamily="34" charset="-128"/>
              </a:rPr>
              <a:t>g[0][1]</a:t>
            </a:r>
            <a:r>
              <a:rPr lang="ja-JP" altLang="en-US" sz="4400" dirty="0">
                <a:latin typeface="Hiragino Maru Gothic ProN W4" panose="020F0400000000000000" pitchFamily="34" charset="-128"/>
                <a:ea typeface="Hiragino Maru Gothic ProN W4" panose="020F0400000000000000" pitchFamily="34" charset="-128"/>
              </a:rPr>
              <a:t>が</a:t>
            </a:r>
            <a:r>
              <a:rPr lang="en-US" altLang="ja-JP" sz="4400" dirty="0">
                <a:latin typeface="Hiragino Maru Gothic ProN W4" panose="020F0400000000000000" pitchFamily="34" charset="-128"/>
                <a:ea typeface="Hiragino Maru Gothic ProN W4" panose="020F0400000000000000" pitchFamily="34" charset="-128"/>
              </a:rPr>
              <a:t>16</a:t>
            </a:r>
            <a:r>
              <a:rPr lang="ja-JP" altLang="en-US" sz="4400" dirty="0">
                <a:latin typeface="Hiragino Maru Gothic ProN W4" panose="020F0400000000000000" pitchFamily="34" charset="-128"/>
                <a:ea typeface="Hiragino Maru Gothic ProN W4" panose="020F0400000000000000" pitchFamily="34" charset="-128"/>
              </a:rPr>
              <a:t>個の正解ラベル</a:t>
            </a:r>
            <a:endParaRPr sz="44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2441575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857656" y="1664436"/>
            <a:ext cx="4885919"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5EF7D843-5A0A-2C09-C72A-F512717F94AB}"/>
              </a:ext>
            </a:extLst>
          </p:cNvPr>
          <p:cNvSpPr txBox="1"/>
          <p:nvPr/>
        </p:nvSpPr>
        <p:spPr>
          <a:xfrm>
            <a:off x="6375504" y="1776428"/>
            <a:ext cx="431207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(16,28,28,1)</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E323F73A-6626-8CEA-404B-8E9CB7F991CA}"/>
              </a:ext>
            </a:extLst>
          </p:cNvPr>
          <p:cNvSpPr txBox="1"/>
          <p:nvPr/>
        </p:nvSpPr>
        <p:spPr>
          <a:xfrm>
            <a:off x="1203086" y="1776428"/>
            <a:ext cx="4195058"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altLang="ja-JP" sz="4800" dirty="0">
                <a:solidFill>
                  <a:schemeClr val="bg1"/>
                </a:solidFill>
                <a:latin typeface="Hiragino Maru Gothic ProN W4" panose="020F0400000000000000" pitchFamily="34" charset="-128"/>
                <a:ea typeface="Hiragino Maru Gothic ProN W4" panose="020F0400000000000000" pitchFamily="34" charset="-128"/>
              </a:rPr>
              <a:t>g[0][0].shape</a:t>
            </a:r>
            <a:endParaRPr sz="48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4" name="四角形: 角を丸くする 3">
            <a:extLst>
              <a:ext uri="{FF2B5EF4-FFF2-40B4-BE49-F238E27FC236}">
                <a16:creationId xmlns:a16="http://schemas.microsoft.com/office/drawing/2014/main" id="{5014DB30-D804-E7B6-3800-AA6CB76D2B10}"/>
              </a:ext>
            </a:extLst>
          </p:cNvPr>
          <p:cNvSpPr/>
          <p:nvPr/>
        </p:nvSpPr>
        <p:spPr>
          <a:xfrm>
            <a:off x="857656" y="3196678"/>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DECFCA93-9576-B52B-7901-8C7B41CEB521}"/>
              </a:ext>
            </a:extLst>
          </p:cNvPr>
          <p:cNvSpPr txBox="1"/>
          <p:nvPr/>
        </p:nvSpPr>
        <p:spPr>
          <a:xfrm>
            <a:off x="1203007" y="3352636"/>
            <a:ext cx="2368868"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10" name="図 9" descr="テーブル&#10;&#10;自動的に生成された説明">
            <a:extLst>
              <a:ext uri="{FF2B5EF4-FFF2-40B4-BE49-F238E27FC236}">
                <a16:creationId xmlns:a16="http://schemas.microsoft.com/office/drawing/2014/main" id="{80250685-898A-56CD-5EF4-01C4B0D8A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822" y="4728920"/>
            <a:ext cx="4953598" cy="8746196"/>
          </a:xfrm>
          <a:prstGeom prst="rect">
            <a:avLst/>
          </a:prstGeom>
        </p:spPr>
      </p:pic>
      <p:pic>
        <p:nvPicPr>
          <p:cNvPr id="12" name="図 11" descr="テーブル&#10;&#10;自動的に生成された説明">
            <a:extLst>
              <a:ext uri="{FF2B5EF4-FFF2-40B4-BE49-F238E27FC236}">
                <a16:creationId xmlns:a16="http://schemas.microsoft.com/office/drawing/2014/main" id="{3A75686C-D18A-88DF-C6E1-4922A608B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504" y="4728920"/>
            <a:ext cx="6579396" cy="8746196"/>
          </a:xfrm>
          <a:prstGeom prst="rect">
            <a:avLst/>
          </a:prstGeom>
        </p:spPr>
      </p:pic>
      <p:sp>
        <p:nvSpPr>
          <p:cNvPr id="17" name="四角形: 角を丸くする 3">
            <a:extLst>
              <a:ext uri="{FF2B5EF4-FFF2-40B4-BE49-F238E27FC236}">
                <a16:creationId xmlns:a16="http://schemas.microsoft.com/office/drawing/2014/main" id="{6B12E619-C480-A63D-37B4-B6173A7794A4}"/>
              </a:ext>
            </a:extLst>
          </p:cNvPr>
          <p:cNvSpPr/>
          <p:nvPr/>
        </p:nvSpPr>
        <p:spPr>
          <a:xfrm>
            <a:off x="13440181" y="3196678"/>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 name="テキスト ボックス 17">
            <a:extLst>
              <a:ext uri="{FF2B5EF4-FFF2-40B4-BE49-F238E27FC236}">
                <a16:creationId xmlns:a16="http://schemas.microsoft.com/office/drawing/2014/main" id="{AD45D85E-A50E-D7B3-309D-84C4CC1C71EC}"/>
              </a:ext>
            </a:extLst>
          </p:cNvPr>
          <p:cNvSpPr txBox="1"/>
          <p:nvPr/>
        </p:nvSpPr>
        <p:spPr>
          <a:xfrm>
            <a:off x="13785532" y="3352636"/>
            <a:ext cx="2368868"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g[0][1]</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20" name="図 19" descr="背景パターン&#10;&#10;自動的に生成された説明">
            <a:extLst>
              <a:ext uri="{FF2B5EF4-FFF2-40B4-BE49-F238E27FC236}">
                <a16:creationId xmlns:a16="http://schemas.microsoft.com/office/drawing/2014/main" id="{2A676343-CE47-99E6-ECD8-2FEBFDBF365F}"/>
              </a:ext>
            </a:extLst>
          </p:cNvPr>
          <p:cNvPicPr>
            <a:picLocks noChangeAspect="1"/>
          </p:cNvPicPr>
          <p:nvPr/>
        </p:nvPicPr>
        <p:blipFill rotWithShape="1">
          <a:blip r:embed="rId5">
            <a:extLst>
              <a:ext uri="{28A0092B-C50C-407E-A947-70E740481C1C}">
                <a14:useLocalDpi xmlns:a14="http://schemas.microsoft.com/office/drawing/2010/main" val="0"/>
              </a:ext>
            </a:extLst>
          </a:blip>
          <a:srcRect r="23171"/>
          <a:stretch/>
        </p:blipFill>
        <p:spPr>
          <a:xfrm>
            <a:off x="13785532" y="4728920"/>
            <a:ext cx="9960293" cy="6760470"/>
          </a:xfrm>
          <a:prstGeom prst="rect">
            <a:avLst/>
          </a:prstGeom>
        </p:spPr>
      </p:pic>
      <p:sp>
        <p:nvSpPr>
          <p:cNvPr id="21" name="入力データの周りを0で埋めてサイズを同じにする">
            <a:extLst>
              <a:ext uri="{FF2B5EF4-FFF2-40B4-BE49-F238E27FC236}">
                <a16:creationId xmlns:a16="http://schemas.microsoft.com/office/drawing/2014/main" id="{7C29659D-87C8-727E-F963-0EE43F55BF1D}"/>
              </a:ext>
            </a:extLst>
          </p:cNvPr>
          <p:cNvSpPr txBox="1"/>
          <p:nvPr/>
        </p:nvSpPr>
        <p:spPr>
          <a:xfrm>
            <a:off x="4884420" y="3352636"/>
            <a:ext cx="7784182"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16枚の画像の配列データ</a:t>
            </a:r>
            <a:endParaRPr dirty="0">
              <a:latin typeface="Hiragino Maru Gothic ProN W4" panose="020F0400000000000000" pitchFamily="34" charset="-128"/>
              <a:ea typeface="Hiragino Maru Gothic ProN W4" panose="020F0400000000000000" pitchFamily="34" charset="-128"/>
            </a:endParaRPr>
          </a:p>
        </p:txBody>
      </p:sp>
      <p:sp>
        <p:nvSpPr>
          <p:cNvPr id="22" name="入力データの周りを0で埋めてサイズを同じにする">
            <a:extLst>
              <a:ext uri="{FF2B5EF4-FFF2-40B4-BE49-F238E27FC236}">
                <a16:creationId xmlns:a16="http://schemas.microsoft.com/office/drawing/2014/main" id="{B26245EB-2B48-2CE4-880B-3CD4E93C0968}"/>
              </a:ext>
            </a:extLst>
          </p:cNvPr>
          <p:cNvSpPr txBox="1"/>
          <p:nvPr/>
        </p:nvSpPr>
        <p:spPr>
          <a:xfrm>
            <a:off x="15534382" y="11844540"/>
            <a:ext cx="7784182" cy="1570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16枚の画像の正解ラベル</a:t>
            </a:r>
          </a:p>
          <a:p>
            <a:r>
              <a:rPr lang="en-US" dirty="0">
                <a:latin typeface="Hiragino Maru Gothic ProN W4" panose="020F0400000000000000" pitchFamily="34" charset="-128"/>
                <a:ea typeface="Hiragino Maru Gothic ProN W4" panose="020F0400000000000000" pitchFamily="34" charset="-128"/>
              </a:rPr>
              <a:t>(one-hot encoding)</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565729616"/>
      </p:ext>
    </p:extLst>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13938</TotalTime>
  <Words>2881</Words>
  <Application>Microsoft Macintosh PowerPoint</Application>
  <PresentationFormat>ユーザー設定</PresentationFormat>
  <Paragraphs>316</Paragraphs>
  <Slides>29</Slides>
  <Notes>7</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29</vt:i4>
      </vt:variant>
    </vt:vector>
  </HeadingPairs>
  <TitlesOfParts>
    <vt:vector size="42" baseType="lpstr">
      <vt:lpstr>Hiragino Maru Gothic ProN W4</vt:lpstr>
      <vt:lpstr>ヒラギノ角ゴ ProN W3</vt:lpstr>
      <vt:lpstr>ヒラギノ角ゴ ProN W6</vt:lpstr>
      <vt:lpstr>Arial</vt:lpstr>
      <vt:lpstr>Canela Bold</vt:lpstr>
      <vt:lpstr>Canela Deck Regular</vt:lpstr>
      <vt:lpstr>Canela Regular</vt:lpstr>
      <vt:lpstr>Canela Text Regular</vt:lpstr>
      <vt:lpstr>Graphik</vt:lpstr>
      <vt:lpstr>Graphik-Medium</vt:lpstr>
      <vt:lpstr>Graphik-SemiboldItalic</vt:lpstr>
      <vt:lpstr>Helvetica Neue Light</vt:lpstr>
      <vt:lpstr>23_ClassicWhite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29</cp:revision>
  <dcterms:modified xsi:type="dcterms:W3CDTF">2024-07-23T15:40:27Z</dcterms:modified>
</cp:coreProperties>
</file>